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5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6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7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8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9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1" r:id="rId1"/>
    <p:sldMasterId id="2147483694" r:id="rId2"/>
    <p:sldMasterId id="2147483750" r:id="rId3"/>
    <p:sldMasterId id="2147483699" r:id="rId4"/>
    <p:sldMasterId id="2147483759" r:id="rId5"/>
    <p:sldMasterId id="2147483799" r:id="rId6"/>
    <p:sldMasterId id="2147483893" r:id="rId7"/>
    <p:sldMasterId id="2147483922" r:id="rId8"/>
    <p:sldMasterId id="2147483937" r:id="rId9"/>
    <p:sldMasterId id="2147484069" r:id="rId10"/>
  </p:sldMasterIdLst>
  <p:notesMasterIdLst>
    <p:notesMasterId r:id="rId20"/>
  </p:notesMasterIdLst>
  <p:handoutMasterIdLst>
    <p:handoutMasterId r:id="rId21"/>
  </p:handoutMasterIdLst>
  <p:sldIdLst>
    <p:sldId id="462" r:id="rId11"/>
    <p:sldId id="452" r:id="rId12"/>
    <p:sldId id="454" r:id="rId13"/>
    <p:sldId id="456" r:id="rId14"/>
    <p:sldId id="459" r:id="rId15"/>
    <p:sldId id="463" r:id="rId16"/>
    <p:sldId id="461" r:id="rId17"/>
    <p:sldId id="451" r:id="rId18"/>
    <p:sldId id="444" r:id="rId19"/>
  </p:sldIdLst>
  <p:sldSz cx="9144000" cy="6858000" type="screen4x3"/>
  <p:notesSz cx="6794500" cy="99314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accent1"/>
        </a:solidFill>
        <a:latin typeface="Arial" charset="0"/>
        <a:ea typeface="MS PGothic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accent1"/>
        </a:solidFill>
        <a:latin typeface="Arial" charset="0"/>
        <a:ea typeface="MS PGothic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accent1"/>
        </a:solidFill>
        <a:latin typeface="Arial" charset="0"/>
        <a:ea typeface="MS PGothic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accent1"/>
        </a:solidFill>
        <a:latin typeface="Arial" charset="0"/>
        <a:ea typeface="MS PGothic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accent1"/>
        </a:solidFill>
        <a:latin typeface="Arial" charset="0"/>
        <a:ea typeface="MS PGothic" pitchFamily="34" charset="-128"/>
        <a:cs typeface="Arial" charset="0"/>
      </a:defRPr>
    </a:lvl5pPr>
    <a:lvl6pPr marL="2286000" algn="l" defTabSz="914400" rtl="0" eaLnBrk="1" latinLnBrk="0" hangingPunct="1">
      <a:defRPr sz="1600" b="1" kern="1200">
        <a:solidFill>
          <a:schemeClr val="accent1"/>
        </a:solidFill>
        <a:latin typeface="Arial" charset="0"/>
        <a:ea typeface="MS PGothic" pitchFamily="34" charset="-128"/>
        <a:cs typeface="Arial" charset="0"/>
      </a:defRPr>
    </a:lvl6pPr>
    <a:lvl7pPr marL="2743200" algn="l" defTabSz="914400" rtl="0" eaLnBrk="1" latinLnBrk="0" hangingPunct="1">
      <a:defRPr sz="1600" b="1" kern="1200">
        <a:solidFill>
          <a:schemeClr val="accent1"/>
        </a:solidFill>
        <a:latin typeface="Arial" charset="0"/>
        <a:ea typeface="MS PGothic" pitchFamily="34" charset="-128"/>
        <a:cs typeface="Arial" charset="0"/>
      </a:defRPr>
    </a:lvl7pPr>
    <a:lvl8pPr marL="3200400" algn="l" defTabSz="914400" rtl="0" eaLnBrk="1" latinLnBrk="0" hangingPunct="1">
      <a:defRPr sz="1600" b="1" kern="1200">
        <a:solidFill>
          <a:schemeClr val="accent1"/>
        </a:solidFill>
        <a:latin typeface="Arial" charset="0"/>
        <a:ea typeface="MS PGothic" pitchFamily="34" charset="-128"/>
        <a:cs typeface="Arial" charset="0"/>
      </a:defRPr>
    </a:lvl8pPr>
    <a:lvl9pPr marL="3657600" algn="l" defTabSz="914400" rtl="0" eaLnBrk="1" latinLnBrk="0" hangingPunct="1">
      <a:defRPr sz="1600" b="1" kern="1200">
        <a:solidFill>
          <a:schemeClr val="accent1"/>
        </a:solidFill>
        <a:latin typeface="Arial" charset="0"/>
        <a:ea typeface="MS PGothic" pitchFamily="34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772">
          <p15:clr>
            <a:srgbClr val="A4A3A4"/>
          </p15:clr>
        </p15:guide>
        <p15:guide id="2" orient="horz" pos="799">
          <p15:clr>
            <a:srgbClr val="A4A3A4"/>
          </p15:clr>
        </p15:guide>
        <p15:guide id="3" orient="horz" pos="3838">
          <p15:clr>
            <a:srgbClr val="A4A3A4"/>
          </p15:clr>
        </p15:guide>
        <p15:guide id="4" orient="horz" pos="550">
          <p15:clr>
            <a:srgbClr val="A4A3A4"/>
          </p15:clr>
        </p15:guide>
        <p15:guide id="5" orient="horz" pos="3588">
          <p15:clr>
            <a:srgbClr val="A4A3A4"/>
          </p15:clr>
        </p15:guide>
        <p15:guide id="6" orient="horz" pos="300">
          <p15:clr>
            <a:srgbClr val="A4A3A4"/>
          </p15:clr>
        </p15:guide>
        <p15:guide id="7" orient="horz" pos="119">
          <p15:clr>
            <a:srgbClr val="A4A3A4"/>
          </p15:clr>
        </p15:guide>
        <p15:guide id="8" orient="horz" pos="2727">
          <p15:clr>
            <a:srgbClr val="A4A3A4"/>
          </p15:clr>
        </p15:guide>
        <p15:guide id="9" pos="5647">
          <p15:clr>
            <a:srgbClr val="A4A3A4"/>
          </p15:clr>
        </p15:guide>
        <p15:guide id="10" pos="5404">
          <p15:clr>
            <a:srgbClr val="A4A3A4"/>
          </p15:clr>
        </p15:guide>
        <p15:guide id="11" pos="113">
          <p15:clr>
            <a:srgbClr val="A4A3A4"/>
          </p15:clr>
        </p15:guide>
        <p15:guide id="12" pos="356">
          <p15:clr>
            <a:srgbClr val="A4A3A4"/>
          </p15:clr>
        </p15:guide>
        <p15:guide id="13" pos="2903">
          <p15:clr>
            <a:srgbClr val="A4A3A4"/>
          </p15:clr>
        </p15:guide>
        <p15:guide id="14" pos="2857">
          <p15:clr>
            <a:srgbClr val="A4A3A4"/>
          </p15:clr>
        </p15:guide>
        <p15:guide id="15" pos="1463">
          <p15:clr>
            <a:srgbClr val="A4A3A4"/>
          </p15:clr>
        </p15:guide>
        <p15:guide id="16" pos="15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54">
          <p15:clr>
            <a:srgbClr val="A4A3A4"/>
          </p15:clr>
        </p15:guide>
        <p15:guide id="2" orient="horz" pos="81">
          <p15:clr>
            <a:srgbClr val="A4A3A4"/>
          </p15:clr>
        </p15:guide>
        <p15:guide id="3" orient="horz" pos="5857">
          <p15:clr>
            <a:srgbClr val="A4A3A4"/>
          </p15:clr>
        </p15:guide>
        <p15:guide id="4" pos="237">
          <p15:clr>
            <a:srgbClr val="A4A3A4"/>
          </p15:clr>
        </p15:guide>
        <p15:guide id="5" pos="422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070745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62BC"/>
    <a:srgbClr val="2F4CDD"/>
    <a:srgbClr val="32BED7"/>
    <a:srgbClr val="3566A9"/>
    <a:srgbClr val="2754AF"/>
    <a:srgbClr val="2C4EBA"/>
    <a:srgbClr val="234EA5"/>
    <a:srgbClr val="C89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901" autoAdjust="0"/>
    <p:restoredTop sz="91297" autoAdjust="0"/>
  </p:normalViewPr>
  <p:slideViewPr>
    <p:cSldViewPr snapToObjects="1">
      <p:cViewPr>
        <p:scale>
          <a:sx n="110" d="100"/>
          <a:sy n="110" d="100"/>
        </p:scale>
        <p:origin x="-2034" y="-42"/>
      </p:cViewPr>
      <p:guideLst>
        <p:guide orient="horz" pos="2772"/>
        <p:guide orient="horz" pos="799"/>
        <p:guide orient="horz" pos="3838"/>
        <p:guide orient="horz" pos="550"/>
        <p:guide orient="horz" pos="3588"/>
        <p:guide orient="horz" pos="300"/>
        <p:guide orient="horz" pos="119"/>
        <p:guide orient="horz" pos="2727"/>
        <p:guide pos="5647"/>
        <p:guide pos="5404"/>
        <p:guide pos="113"/>
        <p:guide pos="356"/>
        <p:guide pos="2903"/>
        <p:guide pos="2857"/>
        <p:guide pos="1463"/>
        <p:guide pos="1507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79" d="100"/>
          <a:sy n="79" d="100"/>
        </p:scale>
        <p:origin x="3330" y="90"/>
      </p:cViewPr>
      <p:guideLst>
        <p:guide orient="horz" pos="354"/>
        <p:guide orient="horz" pos="81"/>
        <p:guide orient="horz" pos="5857"/>
        <p:guide pos="237"/>
        <p:guide pos="42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2" name="Picture 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9542463"/>
            <a:ext cx="1179513" cy="11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03" name="Picture 14" descr="logo renaul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9675" y="9386888"/>
            <a:ext cx="39052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Line 59"/>
          <p:cNvSpPr>
            <a:spLocks noChangeShapeType="1"/>
          </p:cNvSpPr>
          <p:nvPr/>
        </p:nvSpPr>
        <p:spPr bwMode="auto">
          <a:xfrm>
            <a:off x="4062413" y="9385300"/>
            <a:ext cx="0" cy="427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 sz="1800" b="0">
              <a:solidFill>
                <a:schemeClr val="tx1"/>
              </a:solidFill>
              <a:latin typeface="Arial" pitchFamily="-28" charset="0"/>
              <a:ea typeface="+mn-ea"/>
              <a:cs typeface="+mn-cs"/>
            </a:endParaRPr>
          </a:p>
        </p:txBody>
      </p:sp>
      <p:sp>
        <p:nvSpPr>
          <p:cNvPr id="16" name="Line 63"/>
          <p:cNvSpPr>
            <a:spLocks noChangeShapeType="1"/>
          </p:cNvSpPr>
          <p:nvPr/>
        </p:nvSpPr>
        <p:spPr bwMode="auto">
          <a:xfrm>
            <a:off x="2312988" y="9385300"/>
            <a:ext cx="0" cy="427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 sz="1800" b="0">
              <a:solidFill>
                <a:schemeClr val="tx1"/>
              </a:solidFill>
              <a:latin typeface="Arial" pitchFamily="-28" charset="0"/>
              <a:ea typeface="+mn-ea"/>
              <a:cs typeface="+mn-cs"/>
            </a:endParaRPr>
          </a:p>
        </p:txBody>
      </p:sp>
      <p:sp>
        <p:nvSpPr>
          <p:cNvPr id="29" name="Text Box 48"/>
          <p:cNvSpPr txBox="1">
            <a:spLocks noChangeArrowheads="1"/>
          </p:cNvSpPr>
          <p:nvPr/>
        </p:nvSpPr>
        <p:spPr bwMode="auto">
          <a:xfrm>
            <a:off x="2400300" y="9590088"/>
            <a:ext cx="1492250" cy="246062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>
            <a:spAutoFit/>
          </a:bodyPr>
          <a:lstStyle>
            <a:lvl1pPr defTabSz="104298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37931725" indent="-37474525" defTabSz="104298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fr-FR" sz="800">
                <a:cs typeface="+mn-cs"/>
              </a:rPr>
              <a:t>CONFIDENTIEL</a:t>
            </a:r>
          </a:p>
          <a:p>
            <a:pPr eaLnBrk="1" hangingPunct="1">
              <a:defRPr/>
            </a:pPr>
            <a:r>
              <a:rPr lang="fr-FR" sz="800">
                <a:cs typeface="+mn-cs"/>
              </a:rPr>
              <a:t>PROPRIÉTÉ RENAULT</a:t>
            </a:r>
          </a:p>
        </p:txBody>
      </p:sp>
      <p:sp>
        <p:nvSpPr>
          <p:cNvPr id="19" name="Text Box 74"/>
          <p:cNvSpPr txBox="1">
            <a:spLocks noChangeArrowheads="1"/>
          </p:cNvSpPr>
          <p:nvPr/>
        </p:nvSpPr>
        <p:spPr bwMode="auto">
          <a:xfrm>
            <a:off x="3354388" y="9542463"/>
            <a:ext cx="139700" cy="142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7200" tIns="43200" bIns="50400" anchor="ctr" anchorCtr="1"/>
          <a:lstStyle>
            <a:lvl1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37931725" indent="-37474525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fr-FR" sz="800">
              <a:cs typeface="+mn-cs"/>
            </a:endParaRPr>
          </a:p>
        </p:txBody>
      </p:sp>
      <p:sp>
        <p:nvSpPr>
          <p:cNvPr id="2" name="Text Box 48"/>
          <p:cNvSpPr txBox="1">
            <a:spLocks noChangeArrowheads="1"/>
          </p:cNvSpPr>
          <p:nvPr/>
        </p:nvSpPr>
        <p:spPr bwMode="auto">
          <a:xfrm>
            <a:off x="365125" y="9590088"/>
            <a:ext cx="1492250" cy="246062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>
            <a:spAutoFit/>
          </a:bodyPr>
          <a:lstStyle>
            <a:lvl1pPr defTabSz="104298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37931725" indent="-37474525" defTabSz="104298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fr-FR" sz="800">
                <a:cs typeface="+mn-cs"/>
              </a:rPr>
              <a:t>RÉVISION V0</a:t>
            </a:r>
          </a:p>
          <a:p>
            <a:pPr eaLnBrk="1" hangingPunct="1">
              <a:defRPr/>
            </a:pPr>
            <a:r>
              <a:rPr lang="fr-FR" sz="800">
                <a:cs typeface="+mn-cs"/>
              </a:rPr>
              <a:t>DATE</a:t>
            </a:r>
          </a:p>
        </p:txBody>
      </p:sp>
      <p:sp>
        <p:nvSpPr>
          <p:cNvPr id="3" name="Text Box 48"/>
          <p:cNvSpPr txBox="1">
            <a:spLocks noChangeArrowheads="1"/>
          </p:cNvSpPr>
          <p:nvPr/>
        </p:nvSpPr>
        <p:spPr bwMode="auto">
          <a:xfrm>
            <a:off x="4149725" y="9726613"/>
            <a:ext cx="279400" cy="10953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>
            <a:spAutoFit/>
          </a:bodyPr>
          <a:lstStyle>
            <a:lvl1pPr defTabSz="104298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37931725" indent="-37474525" defTabSz="104298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35000"/>
              </a:spcBef>
              <a:buClr>
                <a:srgbClr val="F7B100"/>
              </a:buClr>
              <a:buFont typeface="Wingdings" pitchFamily="2" charset="2"/>
              <a:buNone/>
              <a:defRPr/>
            </a:pPr>
            <a:fld id="{E634892E-3167-42E8-BFD4-83641BBAD78A}" type="slidenum">
              <a:rPr sz="800" noProof="1">
                <a:cs typeface="+mn-cs"/>
              </a:rPr>
              <a:pPr eaLnBrk="1" hangingPunct="1">
                <a:lnSpc>
                  <a:spcPct val="90000"/>
                </a:lnSpc>
                <a:spcBef>
                  <a:spcPct val="35000"/>
                </a:spcBef>
                <a:buClr>
                  <a:srgbClr val="F7B100"/>
                </a:buClr>
                <a:buFont typeface="Wingdings" pitchFamily="2" charset="2"/>
                <a:buNone/>
                <a:defRPr/>
              </a:pPr>
              <a:t>‹N°›</a:t>
            </a:fld>
            <a:endParaRPr lang="fr-FR" sz="800">
              <a:cs typeface="+mn-cs"/>
            </a:endParaRPr>
          </a:p>
        </p:txBody>
      </p:sp>
      <p:sp>
        <p:nvSpPr>
          <p:cNvPr id="11" name="Espace réservé du texte 7"/>
          <p:cNvSpPr txBox="1">
            <a:spLocks/>
          </p:cNvSpPr>
          <p:nvPr/>
        </p:nvSpPr>
        <p:spPr>
          <a:xfrm>
            <a:off x="361950" y="128588"/>
            <a:ext cx="6340475" cy="3254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Clr>
                <a:srgbClr val="F7B100"/>
              </a:buClr>
              <a:defRPr/>
            </a:pPr>
            <a:r>
              <a:rPr lang="fr-FR" dirty="0" smtClean="0"/>
              <a:t>MODIFIEZ LES STYLES DU TEXTE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29360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9725" y="546100"/>
            <a:ext cx="3327400" cy="2495550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65125" y="3244850"/>
            <a:ext cx="6315075" cy="602297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noProof="0" dirty="0" smtClean="0"/>
          </a:p>
        </p:txBody>
      </p:sp>
      <p:pic>
        <p:nvPicPr>
          <p:cNvPr id="203780" name="Picture 6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9542463"/>
            <a:ext cx="1179513" cy="11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3781" name="Picture 14" descr="logo renaul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9675" y="9386888"/>
            <a:ext cx="39052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Line 59"/>
          <p:cNvSpPr>
            <a:spLocks noChangeShapeType="1"/>
          </p:cNvSpPr>
          <p:nvPr/>
        </p:nvSpPr>
        <p:spPr bwMode="auto">
          <a:xfrm>
            <a:off x="4062413" y="9385300"/>
            <a:ext cx="0" cy="427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 sz="1800" b="0">
              <a:solidFill>
                <a:schemeClr val="tx1"/>
              </a:solidFill>
              <a:latin typeface="Arial" pitchFamily="-28" charset="0"/>
              <a:ea typeface="+mn-ea"/>
              <a:cs typeface="+mn-cs"/>
            </a:endParaRPr>
          </a:p>
        </p:txBody>
      </p:sp>
      <p:sp>
        <p:nvSpPr>
          <p:cNvPr id="16" name="Line 63"/>
          <p:cNvSpPr>
            <a:spLocks noChangeShapeType="1"/>
          </p:cNvSpPr>
          <p:nvPr/>
        </p:nvSpPr>
        <p:spPr bwMode="auto">
          <a:xfrm>
            <a:off x="2312988" y="9385300"/>
            <a:ext cx="0" cy="427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 sz="1800" b="0">
              <a:solidFill>
                <a:schemeClr val="tx1"/>
              </a:solidFill>
              <a:latin typeface="Arial" pitchFamily="-28" charset="0"/>
              <a:ea typeface="+mn-ea"/>
              <a:cs typeface="+mn-cs"/>
            </a:endParaRPr>
          </a:p>
        </p:txBody>
      </p:sp>
      <p:sp>
        <p:nvSpPr>
          <p:cNvPr id="29" name="Text Box 48"/>
          <p:cNvSpPr txBox="1">
            <a:spLocks noChangeArrowheads="1"/>
          </p:cNvSpPr>
          <p:nvPr/>
        </p:nvSpPr>
        <p:spPr bwMode="auto">
          <a:xfrm>
            <a:off x="2400300" y="9590088"/>
            <a:ext cx="1492250" cy="246062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>
            <a:spAutoFit/>
          </a:bodyPr>
          <a:lstStyle>
            <a:lvl1pPr defTabSz="104298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37931725" indent="-37474525" defTabSz="104298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fr-FR" sz="800">
                <a:cs typeface="+mn-cs"/>
              </a:rPr>
              <a:t>CONFIDENTIEL</a:t>
            </a:r>
          </a:p>
          <a:p>
            <a:pPr eaLnBrk="1" hangingPunct="1">
              <a:defRPr/>
            </a:pPr>
            <a:r>
              <a:rPr lang="fr-FR" sz="800">
                <a:cs typeface="+mn-cs"/>
              </a:rPr>
              <a:t>PROPRIÉTÉ RENAULT</a:t>
            </a:r>
          </a:p>
        </p:txBody>
      </p:sp>
      <p:sp>
        <p:nvSpPr>
          <p:cNvPr id="19" name="Text Box 74"/>
          <p:cNvSpPr txBox="1">
            <a:spLocks noChangeArrowheads="1"/>
          </p:cNvSpPr>
          <p:nvPr/>
        </p:nvSpPr>
        <p:spPr bwMode="auto">
          <a:xfrm>
            <a:off x="3354388" y="9542463"/>
            <a:ext cx="139700" cy="142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7200" tIns="43200" bIns="50400" anchor="ctr" anchorCtr="1"/>
          <a:lstStyle>
            <a:lvl1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37931725" indent="-37474525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fr-FR" sz="800">
              <a:cs typeface="+mn-cs"/>
            </a:endParaRPr>
          </a:p>
        </p:txBody>
      </p:sp>
      <p:sp>
        <p:nvSpPr>
          <p:cNvPr id="2" name="Text Box 48"/>
          <p:cNvSpPr txBox="1">
            <a:spLocks noChangeArrowheads="1"/>
          </p:cNvSpPr>
          <p:nvPr/>
        </p:nvSpPr>
        <p:spPr bwMode="auto">
          <a:xfrm>
            <a:off x="365125" y="9590088"/>
            <a:ext cx="1492250" cy="246062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>
            <a:spAutoFit/>
          </a:bodyPr>
          <a:lstStyle>
            <a:lvl1pPr defTabSz="104298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37931725" indent="-37474525" defTabSz="104298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fr-FR" sz="800">
                <a:cs typeface="+mn-cs"/>
              </a:rPr>
              <a:t>RÉVISION V0</a:t>
            </a:r>
          </a:p>
          <a:p>
            <a:pPr eaLnBrk="1" hangingPunct="1">
              <a:defRPr/>
            </a:pPr>
            <a:r>
              <a:rPr lang="fr-FR" sz="800">
                <a:cs typeface="+mn-cs"/>
              </a:rPr>
              <a:t>DATE</a:t>
            </a:r>
          </a:p>
        </p:txBody>
      </p:sp>
      <p:sp>
        <p:nvSpPr>
          <p:cNvPr id="3" name="Text Box 48"/>
          <p:cNvSpPr txBox="1">
            <a:spLocks noChangeArrowheads="1"/>
          </p:cNvSpPr>
          <p:nvPr/>
        </p:nvSpPr>
        <p:spPr bwMode="auto">
          <a:xfrm>
            <a:off x="4149725" y="9726613"/>
            <a:ext cx="279400" cy="10953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>
            <a:spAutoFit/>
          </a:bodyPr>
          <a:lstStyle>
            <a:lvl1pPr defTabSz="104298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37931725" indent="-37474525" defTabSz="104298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35000"/>
              </a:spcBef>
              <a:buClr>
                <a:srgbClr val="F7B100"/>
              </a:buClr>
              <a:buFont typeface="Wingdings" pitchFamily="2" charset="2"/>
              <a:buNone/>
              <a:defRPr/>
            </a:pPr>
            <a:fld id="{E758DBDF-58F6-4FD9-939F-D471F6F6FCF9}" type="slidenum">
              <a:rPr sz="800" noProof="1">
                <a:cs typeface="+mn-cs"/>
              </a:rPr>
              <a:pPr eaLnBrk="1" hangingPunct="1">
                <a:lnSpc>
                  <a:spcPct val="90000"/>
                </a:lnSpc>
                <a:spcBef>
                  <a:spcPct val="35000"/>
                </a:spcBef>
                <a:buClr>
                  <a:srgbClr val="F7B100"/>
                </a:buClr>
                <a:buFont typeface="Wingdings" pitchFamily="2" charset="2"/>
                <a:buNone/>
                <a:defRPr/>
              </a:pPr>
              <a:t>‹N°›</a:t>
            </a:fld>
            <a:endParaRPr lang="fr-FR" sz="800">
              <a:cs typeface="+mn-cs"/>
            </a:endParaRPr>
          </a:p>
        </p:txBody>
      </p:sp>
      <p:sp>
        <p:nvSpPr>
          <p:cNvPr id="12" name="Espace réservé du texte 7"/>
          <p:cNvSpPr txBox="1">
            <a:spLocks/>
          </p:cNvSpPr>
          <p:nvPr/>
        </p:nvSpPr>
        <p:spPr>
          <a:xfrm>
            <a:off x="361950" y="128588"/>
            <a:ext cx="6340475" cy="3254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Clr>
                <a:srgbClr val="F7B100"/>
              </a:buClr>
              <a:defRPr/>
            </a:pPr>
            <a:r>
              <a:rPr lang="fr-FR" dirty="0" smtClean="0"/>
              <a:t>MODIFIEZ LES STYLES DU TEXTE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885777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Clr>
        <a:schemeClr val="accent1"/>
      </a:buClr>
      <a:buFont typeface="Wingdings" pitchFamily="2" charset="2"/>
      <a:defRPr sz="800" kern="1200">
        <a:solidFill>
          <a:schemeClr val="tx1"/>
        </a:solidFill>
        <a:latin typeface="Arial" pitchFamily="-28" charset="0"/>
        <a:ea typeface="MS PGothic" pitchFamily="34" charset="-128"/>
        <a:cs typeface="ＭＳ Ｐゴシック" pitchFamily="-28" charset="-128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28" charset="0"/>
        <a:ea typeface="MS PGothic" pitchFamily="34" charset="-128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28" charset="0"/>
        <a:ea typeface="MS PGothic" pitchFamily="34" charset="-128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28" charset="0"/>
        <a:ea typeface="MS PGothic" pitchFamily="34" charset="-128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28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5939" tIns="47969" rIns="95939" bIns="47969"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632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T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5" descr="Sign_Marq ppt FR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366000" y="6389688"/>
            <a:ext cx="10953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Line 59"/>
          <p:cNvSpPr>
            <a:spLocks noChangeShapeType="1"/>
          </p:cNvSpPr>
          <p:nvPr userDrawn="1"/>
        </p:nvSpPr>
        <p:spPr bwMode="auto">
          <a:xfrm>
            <a:off x="6335713" y="6281738"/>
            <a:ext cx="0" cy="393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lnSpc>
                <a:spcPct val="90000"/>
              </a:lnSpc>
              <a:buClr>
                <a:srgbClr val="F7B100"/>
              </a:buClr>
              <a:buFont typeface="Wingdings" pitchFamily="2" charset="2"/>
              <a:buNone/>
              <a:defRPr/>
            </a:pPr>
            <a:endParaRPr lang="fr-FR" sz="1900">
              <a:solidFill>
                <a:srgbClr val="F7B100"/>
              </a:solidFill>
              <a:cs typeface="+mn-cs"/>
            </a:endParaRPr>
          </a:p>
        </p:txBody>
      </p:sp>
      <p:sp>
        <p:nvSpPr>
          <p:cNvPr id="6" name="Text Box 23"/>
          <p:cNvSpPr txBox="1">
            <a:spLocks noChangeArrowheads="1"/>
          </p:cNvSpPr>
          <p:nvPr userDrawn="1"/>
        </p:nvSpPr>
        <p:spPr bwMode="auto">
          <a:xfrm>
            <a:off x="173038" y="6575425"/>
            <a:ext cx="2447925" cy="16986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45712" anchor="b">
            <a:spAutoFit/>
          </a:bodyPr>
          <a:lstStyle>
            <a:lvl1pPr defTabSz="104298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37931725" indent="-37474525" defTabSz="104298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buClr>
                <a:srgbClr val="F7B100"/>
              </a:buClr>
              <a:buFont typeface="Wingdings" pitchFamily="2" charset="2"/>
              <a:buNone/>
              <a:defRPr/>
            </a:pPr>
            <a:r>
              <a:rPr lang="fr-FR" sz="800" dirty="0" smtClean="0">
                <a:solidFill>
                  <a:srgbClr val="000000"/>
                </a:solidFill>
                <a:cs typeface="+mn-cs"/>
              </a:rPr>
              <a:t>DEA-SI</a:t>
            </a:r>
          </a:p>
        </p:txBody>
      </p:sp>
      <p:sp>
        <p:nvSpPr>
          <p:cNvPr id="7" name="Text Box 48"/>
          <p:cNvSpPr txBox="1">
            <a:spLocks noChangeArrowheads="1"/>
          </p:cNvSpPr>
          <p:nvPr userDrawn="1"/>
        </p:nvSpPr>
        <p:spPr bwMode="auto">
          <a:xfrm>
            <a:off x="2782888" y="6577013"/>
            <a:ext cx="1633537" cy="12223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>
            <a:spAutoFit/>
          </a:bodyPr>
          <a:lstStyle>
            <a:lvl1pPr defTabSz="1042988" eaLnBrk="0" hangingPunct="0"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1042988" eaLnBrk="0" hangingPunct="0"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1042988" eaLnBrk="0" hangingPunct="0"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1042988" eaLnBrk="0" hangingPunct="0"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1042988" eaLnBrk="0" hangingPunct="0"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7B100"/>
              </a:buClr>
              <a:buFont typeface="Wingdings" pitchFamily="2" charset="2"/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7B100"/>
              </a:buClr>
              <a:buFont typeface="Wingdings" pitchFamily="2" charset="2"/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7B100"/>
              </a:buClr>
              <a:buFont typeface="Wingdings" pitchFamily="2" charset="2"/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7B100"/>
              </a:buClr>
              <a:buFont typeface="Wingdings" pitchFamily="2" charset="2"/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fr-FR" sz="800" dirty="0" smtClean="0">
                <a:solidFill>
                  <a:srgbClr val="000000"/>
                </a:solidFill>
                <a:cs typeface="Arial" pitchFamily="34" charset="0"/>
              </a:rPr>
              <a:t>13/09/2017</a:t>
            </a:r>
          </a:p>
        </p:txBody>
      </p:sp>
      <p:sp>
        <p:nvSpPr>
          <p:cNvPr id="8" name="Text Box 48"/>
          <p:cNvSpPr txBox="1">
            <a:spLocks noChangeArrowheads="1"/>
          </p:cNvSpPr>
          <p:nvPr userDrawn="1"/>
        </p:nvSpPr>
        <p:spPr bwMode="auto">
          <a:xfrm>
            <a:off x="4606925" y="6575425"/>
            <a:ext cx="1511300" cy="1222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>
            <a:spAutoFit/>
          </a:bodyPr>
          <a:lstStyle>
            <a:lvl1pPr defTabSz="1042988" eaLnBrk="0" hangingPunct="0"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1042988" eaLnBrk="0" hangingPunct="0"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1042988" eaLnBrk="0" hangingPunct="0"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1042988" eaLnBrk="0" hangingPunct="0"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1042988" eaLnBrk="0" hangingPunct="0"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7B100"/>
              </a:buClr>
              <a:buFont typeface="Wingdings" pitchFamily="2" charset="2"/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7B100"/>
              </a:buClr>
              <a:buFont typeface="Wingdings" pitchFamily="2" charset="2"/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7B100"/>
              </a:buClr>
              <a:buFont typeface="Wingdings" pitchFamily="2" charset="2"/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7B100"/>
              </a:buClr>
              <a:buFont typeface="Wingdings" pitchFamily="2" charset="2"/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fr-FR" sz="800" smtClean="0">
                <a:solidFill>
                  <a:srgbClr val="000000"/>
                </a:solidFill>
                <a:cs typeface="Arial" pitchFamily="34" charset="0"/>
              </a:rPr>
              <a:t>PROPRIÉTÉ RENAULT</a:t>
            </a:r>
          </a:p>
        </p:txBody>
      </p:sp>
      <p:pic>
        <p:nvPicPr>
          <p:cNvPr id="9" name="Picture 14" descr="logo renault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575675" y="6284913"/>
            <a:ext cx="388938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Line 59"/>
          <p:cNvSpPr>
            <a:spLocks noChangeShapeType="1"/>
          </p:cNvSpPr>
          <p:nvPr userDrawn="1"/>
        </p:nvSpPr>
        <p:spPr bwMode="auto">
          <a:xfrm>
            <a:off x="4535488" y="6281738"/>
            <a:ext cx="0" cy="393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lnSpc>
                <a:spcPct val="90000"/>
              </a:lnSpc>
              <a:buClr>
                <a:srgbClr val="F7B100"/>
              </a:buClr>
              <a:buFont typeface="Wingdings" pitchFamily="2" charset="2"/>
              <a:buNone/>
              <a:defRPr/>
            </a:pPr>
            <a:endParaRPr lang="fr-FR" sz="1900">
              <a:solidFill>
                <a:srgbClr val="F7B100"/>
              </a:solidFill>
              <a:cs typeface="+mn-cs"/>
            </a:endParaRPr>
          </a:p>
        </p:txBody>
      </p:sp>
      <p:sp>
        <p:nvSpPr>
          <p:cNvPr id="11" name="Line 59"/>
          <p:cNvSpPr>
            <a:spLocks noChangeShapeType="1"/>
          </p:cNvSpPr>
          <p:nvPr userDrawn="1"/>
        </p:nvSpPr>
        <p:spPr bwMode="auto">
          <a:xfrm>
            <a:off x="2722563" y="6281738"/>
            <a:ext cx="0" cy="393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lnSpc>
                <a:spcPct val="90000"/>
              </a:lnSpc>
              <a:buClr>
                <a:srgbClr val="F7B100"/>
              </a:buClr>
              <a:buFont typeface="Wingdings" pitchFamily="2" charset="2"/>
              <a:buNone/>
              <a:defRPr/>
            </a:pPr>
            <a:endParaRPr lang="fr-FR" sz="1900">
              <a:solidFill>
                <a:srgbClr val="F7B100"/>
              </a:solidFill>
              <a:cs typeface="+mn-cs"/>
            </a:endParaRPr>
          </a:p>
        </p:txBody>
      </p:sp>
      <p:sp>
        <p:nvSpPr>
          <p:cNvPr id="12" name="Text Box 74"/>
          <p:cNvSpPr txBox="1">
            <a:spLocks noChangeArrowheads="1"/>
          </p:cNvSpPr>
          <p:nvPr userDrawn="1"/>
        </p:nvSpPr>
        <p:spPr bwMode="auto">
          <a:xfrm>
            <a:off x="5567363" y="6405563"/>
            <a:ext cx="141287" cy="1412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7200" tIns="43200" bIns="50400" anchor="ctr" anchorCtr="1"/>
          <a:lstStyle>
            <a:lvl1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37931725" indent="-37474525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fr-FR" sz="800" dirty="0" smtClean="0">
                <a:solidFill>
                  <a:srgbClr val="000000"/>
                </a:solidFill>
                <a:cs typeface="+mn-cs"/>
              </a:rPr>
              <a:t>C</a:t>
            </a:r>
            <a:endParaRPr lang="en-US" sz="800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3" name="Rectangle 6"/>
          <p:cNvSpPr>
            <a:spLocks noChangeArrowheads="1"/>
          </p:cNvSpPr>
          <p:nvPr userDrawn="1"/>
        </p:nvSpPr>
        <p:spPr bwMode="auto">
          <a:xfrm>
            <a:off x="6397625" y="6550025"/>
            <a:ext cx="355600" cy="1476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/>
          <a:lstStyle/>
          <a:p>
            <a:pPr>
              <a:defRPr/>
            </a:pPr>
            <a:fld id="{C7CD7496-10F2-4F2C-A563-E753DDE9A53C}" type="slidenum">
              <a:rPr sz="800" noProof="1">
                <a:solidFill>
                  <a:srgbClr val="000000"/>
                </a:solidFill>
                <a:cs typeface="+mn-cs"/>
              </a:rPr>
              <a:pPr>
                <a:defRPr/>
              </a:pPr>
              <a:t>‹N°›</a:t>
            </a:fld>
            <a:endParaRPr lang="fr-FR" sz="800" noProof="1">
              <a:solidFill>
                <a:srgbClr val="000000"/>
              </a:solidFill>
              <a:cs typeface="+mn-cs"/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369888" y="487363"/>
            <a:ext cx="8380412" cy="3121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  <a:endParaRPr lang="fr-FR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1x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388" y="188913"/>
            <a:ext cx="8783638" cy="590391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5"/>
          <p:cNvSpPr>
            <a:spLocks noGrp="1"/>
          </p:cNvSpPr>
          <p:nvPr>
            <p:ph type="body" sz="quarter" idx="21"/>
          </p:nvPr>
        </p:nvSpPr>
        <p:spPr>
          <a:xfrm>
            <a:off x="179394" y="188913"/>
            <a:ext cx="8785225" cy="2159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22"/>
          </p:nvPr>
        </p:nvSpPr>
        <p:spPr>
          <a:xfrm>
            <a:off x="179393" y="476263"/>
            <a:ext cx="8785225" cy="32384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Espace réservé du texte 9"/>
          <p:cNvSpPr>
            <a:spLocks noGrp="1"/>
          </p:cNvSpPr>
          <p:nvPr>
            <p:ph type="body" sz="quarter" idx="23"/>
          </p:nvPr>
        </p:nvSpPr>
        <p:spPr>
          <a:xfrm>
            <a:off x="565150" y="1268417"/>
            <a:ext cx="8013700" cy="4427537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00"/>
              </a:lnSpc>
              <a:spcAft>
                <a:spcPts val="600"/>
              </a:spcAft>
              <a:defRPr/>
            </a:lvl1pPr>
            <a:lvl2pPr marL="550863" indent="-285750">
              <a:lnSpc>
                <a:spcPts val="1800"/>
              </a:lnSpc>
              <a:spcAft>
                <a:spcPts val="600"/>
              </a:spcAft>
              <a:buFont typeface="Wingdings" pitchFamily="2" charset="2"/>
              <a:buChar char="§"/>
              <a:defRPr/>
            </a:lvl2pPr>
            <a:lvl3pPr marL="893763" indent="-174625">
              <a:lnSpc>
                <a:spcPts val="1800"/>
              </a:lnSpc>
              <a:spcAft>
                <a:spcPts val="600"/>
              </a:spcAft>
              <a:defRPr/>
            </a:lvl3pPr>
            <a:lvl4pPr marL="1165225" indent="-180975">
              <a:lnSpc>
                <a:spcPts val="1800"/>
              </a:lnSpc>
              <a:spcAft>
                <a:spcPts val="600"/>
              </a:spcAft>
              <a:buClr>
                <a:schemeClr val="accent5">
                  <a:lumMod val="90000"/>
                </a:schemeClr>
              </a:buClr>
              <a:buSzPct val="85000"/>
              <a:defRPr sz="1200"/>
            </a:lvl4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2"/>
          <p:cNvSpPr>
            <a:spLocks noGrp="1"/>
          </p:cNvSpPr>
          <p:nvPr>
            <p:ph idx="15"/>
          </p:nvPr>
        </p:nvSpPr>
        <p:spPr>
          <a:xfrm>
            <a:off x="6823077" y="1268413"/>
            <a:ext cx="1755775" cy="4427536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23"/>
          </p:nvPr>
        </p:nvSpPr>
        <p:spPr>
          <a:xfrm>
            <a:off x="565150" y="1268417"/>
            <a:ext cx="6184900" cy="4427537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00"/>
              </a:lnSpc>
              <a:spcAft>
                <a:spcPts val="600"/>
              </a:spcAft>
              <a:defRPr/>
            </a:lvl1pPr>
            <a:lvl2pPr marL="550863" indent="-285750">
              <a:lnSpc>
                <a:spcPts val="1800"/>
              </a:lnSpc>
              <a:spcAft>
                <a:spcPts val="600"/>
              </a:spcAft>
              <a:buFont typeface="Wingdings" pitchFamily="2" charset="2"/>
              <a:buChar char="§"/>
              <a:defRPr/>
            </a:lvl2pPr>
            <a:lvl3pPr marL="893763" indent="-174625">
              <a:lnSpc>
                <a:spcPts val="1800"/>
              </a:lnSpc>
              <a:spcAft>
                <a:spcPts val="600"/>
              </a:spcAft>
              <a:defRPr/>
            </a:lvl3pPr>
            <a:lvl4pPr marL="1165225" indent="-180975">
              <a:lnSpc>
                <a:spcPts val="1800"/>
              </a:lnSpc>
              <a:spcAft>
                <a:spcPts val="600"/>
              </a:spcAft>
              <a:buClr>
                <a:schemeClr val="accent5">
                  <a:lumMod val="90000"/>
                </a:schemeClr>
              </a:buClr>
              <a:buSzPct val="85000"/>
              <a:defRPr sz="1200"/>
            </a:lvl4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sp>
        <p:nvSpPr>
          <p:cNvPr id="11" name="Espace réservé du texte 5"/>
          <p:cNvSpPr>
            <a:spLocks noGrp="1"/>
          </p:cNvSpPr>
          <p:nvPr>
            <p:ph type="body" sz="quarter" idx="21"/>
          </p:nvPr>
        </p:nvSpPr>
        <p:spPr>
          <a:xfrm>
            <a:off x="179394" y="188913"/>
            <a:ext cx="8785225" cy="2159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Espace réservé du texte 7"/>
          <p:cNvSpPr>
            <a:spLocks noGrp="1"/>
          </p:cNvSpPr>
          <p:nvPr>
            <p:ph type="body" sz="quarter" idx="22"/>
          </p:nvPr>
        </p:nvSpPr>
        <p:spPr>
          <a:xfrm>
            <a:off x="179393" y="476263"/>
            <a:ext cx="8785225" cy="32384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2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388" y="873137"/>
            <a:ext cx="4356100" cy="257801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endParaRPr lang="fr-FR" dirty="0"/>
          </a:p>
        </p:txBody>
      </p:sp>
      <p:sp>
        <p:nvSpPr>
          <p:cNvPr id="33" name="Espace réservé du contenu 2"/>
          <p:cNvSpPr>
            <a:spLocks noGrp="1"/>
          </p:cNvSpPr>
          <p:nvPr>
            <p:ph idx="23"/>
          </p:nvPr>
        </p:nvSpPr>
        <p:spPr>
          <a:xfrm>
            <a:off x="4608513" y="873137"/>
            <a:ext cx="4356100" cy="257801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endParaRPr lang="fr-FR" dirty="0"/>
          </a:p>
        </p:txBody>
      </p:sp>
      <p:sp>
        <p:nvSpPr>
          <p:cNvPr id="34" name="Espace réservé du contenu 2"/>
          <p:cNvSpPr>
            <a:spLocks noGrp="1"/>
          </p:cNvSpPr>
          <p:nvPr>
            <p:ph idx="24"/>
          </p:nvPr>
        </p:nvSpPr>
        <p:spPr>
          <a:xfrm>
            <a:off x="179388" y="3514822"/>
            <a:ext cx="4356100" cy="257801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endParaRPr lang="fr-FR" dirty="0"/>
          </a:p>
        </p:txBody>
      </p:sp>
      <p:sp>
        <p:nvSpPr>
          <p:cNvPr id="35" name="Espace réservé du contenu 2"/>
          <p:cNvSpPr>
            <a:spLocks noGrp="1"/>
          </p:cNvSpPr>
          <p:nvPr>
            <p:ph idx="25"/>
          </p:nvPr>
        </p:nvSpPr>
        <p:spPr>
          <a:xfrm>
            <a:off x="4608513" y="3514822"/>
            <a:ext cx="4356100" cy="257801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endParaRPr lang="fr-FR" dirty="0"/>
          </a:p>
        </p:txBody>
      </p:sp>
      <p:sp>
        <p:nvSpPr>
          <p:cNvPr id="31" name="Espace réservé du texte 5"/>
          <p:cNvSpPr>
            <a:spLocks noGrp="1"/>
          </p:cNvSpPr>
          <p:nvPr>
            <p:ph type="body" sz="quarter" idx="21"/>
          </p:nvPr>
        </p:nvSpPr>
        <p:spPr>
          <a:xfrm>
            <a:off x="179394" y="188913"/>
            <a:ext cx="8785225" cy="2159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2" name="Espace réservé du texte 7"/>
          <p:cNvSpPr>
            <a:spLocks noGrp="1"/>
          </p:cNvSpPr>
          <p:nvPr>
            <p:ph type="body" sz="quarter" idx="22"/>
          </p:nvPr>
        </p:nvSpPr>
        <p:spPr>
          <a:xfrm>
            <a:off x="179393" y="476263"/>
            <a:ext cx="8785225" cy="32384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4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394" y="873126"/>
            <a:ext cx="2143125" cy="169227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endParaRPr lang="fr-FR" dirty="0"/>
          </a:p>
        </p:txBody>
      </p:sp>
      <p:sp>
        <p:nvSpPr>
          <p:cNvPr id="17" name="Espace réservé du contenu 2"/>
          <p:cNvSpPr>
            <a:spLocks noGrp="1"/>
          </p:cNvSpPr>
          <p:nvPr>
            <p:ph idx="10"/>
          </p:nvPr>
        </p:nvSpPr>
        <p:spPr>
          <a:xfrm>
            <a:off x="179394" y="2636845"/>
            <a:ext cx="2143125" cy="169227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endParaRPr lang="fr-FR" dirty="0"/>
          </a:p>
        </p:txBody>
      </p:sp>
      <p:sp>
        <p:nvSpPr>
          <p:cNvPr id="18" name="Espace réservé du contenu 2"/>
          <p:cNvSpPr>
            <a:spLocks noGrp="1"/>
          </p:cNvSpPr>
          <p:nvPr>
            <p:ph idx="11"/>
          </p:nvPr>
        </p:nvSpPr>
        <p:spPr>
          <a:xfrm>
            <a:off x="179394" y="4400551"/>
            <a:ext cx="2143125" cy="169227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endParaRPr lang="fr-FR" dirty="0"/>
          </a:p>
        </p:txBody>
      </p:sp>
      <p:sp>
        <p:nvSpPr>
          <p:cNvPr id="19" name="Espace réservé du contenu 2"/>
          <p:cNvSpPr>
            <a:spLocks noGrp="1"/>
          </p:cNvSpPr>
          <p:nvPr>
            <p:ph idx="12"/>
          </p:nvPr>
        </p:nvSpPr>
        <p:spPr>
          <a:xfrm>
            <a:off x="2392369" y="873126"/>
            <a:ext cx="2143125" cy="169227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endParaRPr lang="fr-FR" dirty="0"/>
          </a:p>
        </p:txBody>
      </p:sp>
      <p:sp>
        <p:nvSpPr>
          <p:cNvPr id="20" name="Espace réservé du contenu 2"/>
          <p:cNvSpPr>
            <a:spLocks noGrp="1"/>
          </p:cNvSpPr>
          <p:nvPr>
            <p:ph idx="13"/>
          </p:nvPr>
        </p:nvSpPr>
        <p:spPr>
          <a:xfrm>
            <a:off x="2392369" y="2636845"/>
            <a:ext cx="2143125" cy="169227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endParaRPr lang="fr-FR" dirty="0"/>
          </a:p>
        </p:txBody>
      </p:sp>
      <p:sp>
        <p:nvSpPr>
          <p:cNvPr id="21" name="Espace réservé du contenu 2"/>
          <p:cNvSpPr>
            <a:spLocks noGrp="1"/>
          </p:cNvSpPr>
          <p:nvPr>
            <p:ph idx="14"/>
          </p:nvPr>
        </p:nvSpPr>
        <p:spPr>
          <a:xfrm>
            <a:off x="2392369" y="4400551"/>
            <a:ext cx="2143125" cy="169227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endParaRPr lang="fr-FR" dirty="0"/>
          </a:p>
        </p:txBody>
      </p:sp>
      <p:sp>
        <p:nvSpPr>
          <p:cNvPr id="22" name="Espace réservé du contenu 2"/>
          <p:cNvSpPr>
            <a:spLocks noGrp="1"/>
          </p:cNvSpPr>
          <p:nvPr>
            <p:ph idx="15"/>
          </p:nvPr>
        </p:nvSpPr>
        <p:spPr>
          <a:xfrm>
            <a:off x="4608519" y="873126"/>
            <a:ext cx="2143125" cy="169227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endParaRPr lang="fr-FR" dirty="0"/>
          </a:p>
        </p:txBody>
      </p:sp>
      <p:sp>
        <p:nvSpPr>
          <p:cNvPr id="23" name="Espace réservé du contenu 2"/>
          <p:cNvSpPr>
            <a:spLocks noGrp="1"/>
          </p:cNvSpPr>
          <p:nvPr>
            <p:ph idx="16"/>
          </p:nvPr>
        </p:nvSpPr>
        <p:spPr>
          <a:xfrm>
            <a:off x="4608519" y="2636845"/>
            <a:ext cx="2143125" cy="169227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endParaRPr lang="fr-FR" dirty="0"/>
          </a:p>
        </p:txBody>
      </p:sp>
      <p:sp>
        <p:nvSpPr>
          <p:cNvPr id="24" name="Espace réservé du contenu 2"/>
          <p:cNvSpPr>
            <a:spLocks noGrp="1"/>
          </p:cNvSpPr>
          <p:nvPr>
            <p:ph idx="17"/>
          </p:nvPr>
        </p:nvSpPr>
        <p:spPr>
          <a:xfrm>
            <a:off x="4608519" y="4400551"/>
            <a:ext cx="2143125" cy="169227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endParaRPr lang="fr-FR" dirty="0"/>
          </a:p>
        </p:txBody>
      </p:sp>
      <p:sp>
        <p:nvSpPr>
          <p:cNvPr id="25" name="Espace réservé du contenu 2"/>
          <p:cNvSpPr>
            <a:spLocks noGrp="1"/>
          </p:cNvSpPr>
          <p:nvPr>
            <p:ph idx="18"/>
          </p:nvPr>
        </p:nvSpPr>
        <p:spPr>
          <a:xfrm>
            <a:off x="6821494" y="873126"/>
            <a:ext cx="2143125" cy="169227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endParaRPr lang="fr-FR" dirty="0"/>
          </a:p>
        </p:txBody>
      </p:sp>
      <p:sp>
        <p:nvSpPr>
          <p:cNvPr id="26" name="Espace réservé du contenu 2"/>
          <p:cNvSpPr>
            <a:spLocks noGrp="1"/>
          </p:cNvSpPr>
          <p:nvPr>
            <p:ph idx="19"/>
          </p:nvPr>
        </p:nvSpPr>
        <p:spPr>
          <a:xfrm>
            <a:off x="6821494" y="2636845"/>
            <a:ext cx="2143125" cy="169227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endParaRPr lang="fr-FR" dirty="0"/>
          </a:p>
        </p:txBody>
      </p:sp>
      <p:sp>
        <p:nvSpPr>
          <p:cNvPr id="27" name="Espace réservé du contenu 2"/>
          <p:cNvSpPr>
            <a:spLocks noGrp="1"/>
          </p:cNvSpPr>
          <p:nvPr>
            <p:ph idx="20"/>
          </p:nvPr>
        </p:nvSpPr>
        <p:spPr>
          <a:xfrm>
            <a:off x="6821494" y="4400551"/>
            <a:ext cx="2143125" cy="169227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endParaRPr lang="fr-FR" dirty="0"/>
          </a:p>
        </p:txBody>
      </p:sp>
      <p:sp>
        <p:nvSpPr>
          <p:cNvPr id="31" name="Espace réservé du texte 5"/>
          <p:cNvSpPr>
            <a:spLocks noGrp="1"/>
          </p:cNvSpPr>
          <p:nvPr>
            <p:ph type="body" sz="quarter" idx="21"/>
          </p:nvPr>
        </p:nvSpPr>
        <p:spPr>
          <a:xfrm>
            <a:off x="179394" y="188913"/>
            <a:ext cx="8785225" cy="2159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2" name="Espace réservé du texte 7"/>
          <p:cNvSpPr>
            <a:spLocks noGrp="1"/>
          </p:cNvSpPr>
          <p:nvPr>
            <p:ph type="body" sz="quarter" idx="22"/>
          </p:nvPr>
        </p:nvSpPr>
        <p:spPr>
          <a:xfrm>
            <a:off x="179393" y="476263"/>
            <a:ext cx="8785225" cy="32384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1x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388" y="873125"/>
            <a:ext cx="8783638" cy="52197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endParaRPr lang="fr-FR" dirty="0"/>
          </a:p>
        </p:txBody>
      </p:sp>
      <p:sp>
        <p:nvSpPr>
          <p:cNvPr id="28" name="Espace réservé du texte 5"/>
          <p:cNvSpPr>
            <a:spLocks noGrp="1"/>
          </p:cNvSpPr>
          <p:nvPr>
            <p:ph type="body" sz="quarter" idx="21"/>
          </p:nvPr>
        </p:nvSpPr>
        <p:spPr>
          <a:xfrm>
            <a:off x="179394" y="188913"/>
            <a:ext cx="8785225" cy="2159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9" name="Espace réservé du texte 7"/>
          <p:cNvSpPr>
            <a:spLocks noGrp="1"/>
          </p:cNvSpPr>
          <p:nvPr>
            <p:ph type="body" sz="quarter" idx="22"/>
          </p:nvPr>
        </p:nvSpPr>
        <p:spPr>
          <a:xfrm>
            <a:off x="179393" y="476263"/>
            <a:ext cx="8785225" cy="32384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Produit 1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>
            <a:spLocks noGrp="1"/>
          </p:cNvSpPr>
          <p:nvPr>
            <p:ph idx="1"/>
          </p:nvPr>
        </p:nvSpPr>
        <p:spPr>
          <a:xfrm>
            <a:off x="179388" y="873125"/>
            <a:ext cx="8783638" cy="3455988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endParaRPr lang="fr-FR" dirty="0"/>
          </a:p>
        </p:txBody>
      </p:sp>
      <p:sp>
        <p:nvSpPr>
          <p:cNvPr id="6" name="Espace réservé du contenu 2"/>
          <p:cNvSpPr>
            <a:spLocks noGrp="1"/>
          </p:cNvSpPr>
          <p:nvPr>
            <p:ph idx="11"/>
          </p:nvPr>
        </p:nvSpPr>
        <p:spPr>
          <a:xfrm>
            <a:off x="179388" y="4400551"/>
            <a:ext cx="4356100" cy="169227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endParaRPr lang="fr-FR" dirty="0"/>
          </a:p>
        </p:txBody>
      </p:sp>
      <p:sp>
        <p:nvSpPr>
          <p:cNvPr id="12" name="Espace réservé du contenu 2"/>
          <p:cNvSpPr>
            <a:spLocks noGrp="1"/>
          </p:cNvSpPr>
          <p:nvPr>
            <p:ph idx="17"/>
          </p:nvPr>
        </p:nvSpPr>
        <p:spPr>
          <a:xfrm>
            <a:off x="4608519" y="4400551"/>
            <a:ext cx="2143125" cy="169227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endParaRPr lang="fr-FR" dirty="0"/>
          </a:p>
        </p:txBody>
      </p:sp>
      <p:sp>
        <p:nvSpPr>
          <p:cNvPr id="16" name="Espace réservé du texte 5"/>
          <p:cNvSpPr>
            <a:spLocks noGrp="1"/>
          </p:cNvSpPr>
          <p:nvPr>
            <p:ph type="body" sz="quarter" idx="21"/>
          </p:nvPr>
        </p:nvSpPr>
        <p:spPr>
          <a:xfrm>
            <a:off x="179394" y="188913"/>
            <a:ext cx="8785225" cy="2159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Espace réservé du texte 7"/>
          <p:cNvSpPr>
            <a:spLocks noGrp="1"/>
          </p:cNvSpPr>
          <p:nvPr>
            <p:ph type="body" sz="quarter" idx="22"/>
          </p:nvPr>
        </p:nvSpPr>
        <p:spPr>
          <a:xfrm>
            <a:off x="179393" y="476263"/>
            <a:ext cx="8785225" cy="32384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4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contenu 2"/>
          <p:cNvSpPr>
            <a:spLocks noGrp="1"/>
          </p:cNvSpPr>
          <p:nvPr>
            <p:ph idx="11"/>
          </p:nvPr>
        </p:nvSpPr>
        <p:spPr>
          <a:xfrm>
            <a:off x="179394" y="4172643"/>
            <a:ext cx="2143125" cy="1920193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endParaRPr lang="fr-FR" dirty="0"/>
          </a:p>
        </p:txBody>
      </p:sp>
      <p:sp>
        <p:nvSpPr>
          <p:cNvPr id="21" name="Espace réservé du contenu 2"/>
          <p:cNvSpPr>
            <a:spLocks noGrp="1"/>
          </p:cNvSpPr>
          <p:nvPr>
            <p:ph idx="14"/>
          </p:nvPr>
        </p:nvSpPr>
        <p:spPr>
          <a:xfrm>
            <a:off x="2392369" y="4172643"/>
            <a:ext cx="2143125" cy="1920193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endParaRPr lang="fr-FR" dirty="0"/>
          </a:p>
        </p:txBody>
      </p:sp>
      <p:sp>
        <p:nvSpPr>
          <p:cNvPr id="24" name="Espace réservé du contenu 2"/>
          <p:cNvSpPr>
            <a:spLocks noGrp="1"/>
          </p:cNvSpPr>
          <p:nvPr>
            <p:ph idx="17"/>
          </p:nvPr>
        </p:nvSpPr>
        <p:spPr>
          <a:xfrm>
            <a:off x="4608519" y="4172643"/>
            <a:ext cx="2143125" cy="1920193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endParaRPr lang="fr-FR" dirty="0"/>
          </a:p>
        </p:txBody>
      </p:sp>
      <p:sp>
        <p:nvSpPr>
          <p:cNvPr id="27" name="Espace réservé du contenu 2"/>
          <p:cNvSpPr>
            <a:spLocks noGrp="1"/>
          </p:cNvSpPr>
          <p:nvPr>
            <p:ph idx="20"/>
          </p:nvPr>
        </p:nvSpPr>
        <p:spPr>
          <a:xfrm>
            <a:off x="6821494" y="4172643"/>
            <a:ext cx="2143125" cy="1920193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394" y="188925"/>
            <a:ext cx="2143125" cy="192019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endParaRPr lang="fr-FR" dirty="0"/>
          </a:p>
        </p:txBody>
      </p:sp>
      <p:sp>
        <p:nvSpPr>
          <p:cNvPr id="17" name="Espace réservé du contenu 2"/>
          <p:cNvSpPr>
            <a:spLocks noGrp="1"/>
          </p:cNvSpPr>
          <p:nvPr>
            <p:ph idx="10"/>
          </p:nvPr>
        </p:nvSpPr>
        <p:spPr>
          <a:xfrm>
            <a:off x="179394" y="2180773"/>
            <a:ext cx="2143125" cy="192019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endParaRPr lang="fr-FR" dirty="0"/>
          </a:p>
        </p:txBody>
      </p:sp>
      <p:sp>
        <p:nvSpPr>
          <p:cNvPr id="19" name="Espace réservé du contenu 2"/>
          <p:cNvSpPr>
            <a:spLocks noGrp="1"/>
          </p:cNvSpPr>
          <p:nvPr>
            <p:ph idx="12"/>
          </p:nvPr>
        </p:nvSpPr>
        <p:spPr>
          <a:xfrm>
            <a:off x="2392369" y="188925"/>
            <a:ext cx="2143125" cy="192019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endParaRPr lang="fr-FR" dirty="0"/>
          </a:p>
        </p:txBody>
      </p:sp>
      <p:sp>
        <p:nvSpPr>
          <p:cNvPr id="20" name="Espace réservé du contenu 2"/>
          <p:cNvSpPr>
            <a:spLocks noGrp="1"/>
          </p:cNvSpPr>
          <p:nvPr>
            <p:ph idx="13"/>
          </p:nvPr>
        </p:nvSpPr>
        <p:spPr>
          <a:xfrm>
            <a:off x="2392369" y="2180773"/>
            <a:ext cx="2143125" cy="192019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endParaRPr lang="fr-FR" dirty="0"/>
          </a:p>
        </p:txBody>
      </p:sp>
      <p:sp>
        <p:nvSpPr>
          <p:cNvPr id="22" name="Espace réservé du contenu 2"/>
          <p:cNvSpPr>
            <a:spLocks noGrp="1"/>
          </p:cNvSpPr>
          <p:nvPr>
            <p:ph idx="15"/>
          </p:nvPr>
        </p:nvSpPr>
        <p:spPr>
          <a:xfrm>
            <a:off x="4608519" y="188925"/>
            <a:ext cx="2143125" cy="192019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endParaRPr lang="fr-FR" dirty="0"/>
          </a:p>
        </p:txBody>
      </p:sp>
      <p:sp>
        <p:nvSpPr>
          <p:cNvPr id="23" name="Espace réservé du contenu 2"/>
          <p:cNvSpPr>
            <a:spLocks noGrp="1"/>
          </p:cNvSpPr>
          <p:nvPr>
            <p:ph idx="16"/>
          </p:nvPr>
        </p:nvSpPr>
        <p:spPr>
          <a:xfrm>
            <a:off x="4608519" y="2180773"/>
            <a:ext cx="2143125" cy="192019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endParaRPr lang="fr-FR" dirty="0"/>
          </a:p>
        </p:txBody>
      </p:sp>
      <p:sp>
        <p:nvSpPr>
          <p:cNvPr id="25" name="Espace réservé du contenu 2"/>
          <p:cNvSpPr>
            <a:spLocks noGrp="1"/>
          </p:cNvSpPr>
          <p:nvPr>
            <p:ph idx="18"/>
          </p:nvPr>
        </p:nvSpPr>
        <p:spPr>
          <a:xfrm>
            <a:off x="6821494" y="188925"/>
            <a:ext cx="2143125" cy="192019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endParaRPr lang="fr-FR" dirty="0"/>
          </a:p>
        </p:txBody>
      </p:sp>
      <p:sp>
        <p:nvSpPr>
          <p:cNvPr id="26" name="Espace réservé du contenu 2"/>
          <p:cNvSpPr>
            <a:spLocks noGrp="1"/>
          </p:cNvSpPr>
          <p:nvPr>
            <p:ph idx="19"/>
          </p:nvPr>
        </p:nvSpPr>
        <p:spPr>
          <a:xfrm>
            <a:off x="6821494" y="2180773"/>
            <a:ext cx="2143125" cy="192019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endParaRPr lang="fr-FR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1x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388" y="188913"/>
            <a:ext cx="8783638" cy="590391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endParaRPr lang="fr-FR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02-03_DDI_DESIGN-STRATEGY_LVDACKER2"/>
          <p:cNvPicPr>
            <a:picLocks noChangeAspect="1" noChangeArrowheads="1"/>
          </p:cNvPicPr>
          <p:nvPr userDrawn="1"/>
        </p:nvPicPr>
        <p:blipFill>
          <a:blip r:embed="rId2"/>
          <a:srcRect l="3612" t="2547" r="-3609" b="-252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Pattern + Embl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21" y="239184"/>
            <a:ext cx="8779559" cy="5663184"/>
          </a:xfrm>
          <a:prstGeom prst="rect">
            <a:avLst/>
          </a:prstGeom>
        </p:spPr>
      </p:pic>
      <p:sp>
        <p:nvSpPr>
          <p:cNvPr id="8" name="Rectangle 41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0" y="4161600"/>
            <a:ext cx="9144000" cy="1738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40000" tIns="0" rIns="540000" bIns="475200" numCol="1" anchor="b" anchorCtr="0" compatLnSpc="1">
            <a:prstTxWarp prst="textNoShape">
              <a:avLst/>
            </a:prstTxWarp>
          </a:bodyPr>
          <a:lstStyle>
            <a:lvl1pPr>
              <a:defRPr sz="240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r-FR" dirty="0" smtClean="0"/>
              <a:t>PRESENTATION TITLE</a:t>
            </a:r>
            <a:endParaRPr lang="fr-FR" dirty="0"/>
          </a:p>
        </p:txBody>
      </p:sp>
      <p:pic>
        <p:nvPicPr>
          <p:cNvPr id="5" name="Image 15" descr="Sign_Marq ppt FR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366000" y="6389688"/>
            <a:ext cx="10953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59"/>
          <p:cNvSpPr>
            <a:spLocks noChangeShapeType="1"/>
          </p:cNvSpPr>
          <p:nvPr userDrawn="1"/>
        </p:nvSpPr>
        <p:spPr bwMode="auto">
          <a:xfrm>
            <a:off x="6335713" y="6281738"/>
            <a:ext cx="0" cy="393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lnSpc>
                <a:spcPct val="90000"/>
              </a:lnSpc>
              <a:buClr>
                <a:srgbClr val="F7B100"/>
              </a:buClr>
              <a:buFont typeface="Wingdings" pitchFamily="2" charset="2"/>
              <a:buNone/>
              <a:defRPr/>
            </a:pPr>
            <a:endParaRPr lang="fr-FR" sz="1900">
              <a:solidFill>
                <a:srgbClr val="F7B100"/>
              </a:solidFill>
              <a:cs typeface="+mn-cs"/>
            </a:endParaRPr>
          </a:p>
        </p:txBody>
      </p:sp>
      <p:sp>
        <p:nvSpPr>
          <p:cNvPr id="7" name="Text Box 23"/>
          <p:cNvSpPr txBox="1">
            <a:spLocks noChangeArrowheads="1"/>
          </p:cNvSpPr>
          <p:nvPr userDrawn="1"/>
        </p:nvSpPr>
        <p:spPr bwMode="auto">
          <a:xfrm>
            <a:off x="173038" y="6575425"/>
            <a:ext cx="2447925" cy="16986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45712" anchor="b">
            <a:spAutoFit/>
          </a:bodyPr>
          <a:lstStyle>
            <a:lvl1pPr defTabSz="104298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37931725" indent="-37474525" defTabSz="104298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buClr>
                <a:srgbClr val="F7B100"/>
              </a:buClr>
              <a:buFont typeface="Wingdings" pitchFamily="2" charset="2"/>
              <a:buNone/>
              <a:defRPr/>
            </a:pPr>
            <a:r>
              <a:rPr lang="fr-FR" sz="800" dirty="0" smtClean="0">
                <a:solidFill>
                  <a:srgbClr val="000000"/>
                </a:solidFill>
                <a:cs typeface="+mn-cs"/>
              </a:rPr>
              <a:t>RSA/DEA-SI</a:t>
            </a:r>
          </a:p>
        </p:txBody>
      </p:sp>
      <p:sp>
        <p:nvSpPr>
          <p:cNvPr id="9" name="Text Box 48"/>
          <p:cNvSpPr txBox="1">
            <a:spLocks noChangeArrowheads="1"/>
          </p:cNvSpPr>
          <p:nvPr userDrawn="1"/>
        </p:nvSpPr>
        <p:spPr bwMode="auto">
          <a:xfrm>
            <a:off x="2782888" y="6594475"/>
            <a:ext cx="1633537" cy="12223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>
            <a:spAutoFit/>
          </a:bodyPr>
          <a:lstStyle>
            <a:lvl1pPr defTabSz="1042988" eaLnBrk="0" hangingPunct="0"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1042988" eaLnBrk="0" hangingPunct="0"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1042988" eaLnBrk="0" hangingPunct="0"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1042988" eaLnBrk="0" hangingPunct="0"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1042988" eaLnBrk="0" hangingPunct="0"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7B100"/>
              </a:buClr>
              <a:buFont typeface="Wingdings" pitchFamily="2" charset="2"/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7B100"/>
              </a:buClr>
              <a:buFont typeface="Wingdings" pitchFamily="2" charset="2"/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7B100"/>
              </a:buClr>
              <a:buFont typeface="Wingdings" pitchFamily="2" charset="2"/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7B100"/>
              </a:buClr>
              <a:buFont typeface="Wingdings" pitchFamily="2" charset="2"/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fr-FR" sz="800" dirty="0" smtClean="0">
                <a:solidFill>
                  <a:srgbClr val="000000"/>
                </a:solidFill>
                <a:cs typeface="Arial" pitchFamily="34" charset="0"/>
              </a:rPr>
              <a:t>13/09/2017</a:t>
            </a:r>
          </a:p>
        </p:txBody>
      </p:sp>
      <p:sp>
        <p:nvSpPr>
          <p:cNvPr id="10" name="Text Box 48"/>
          <p:cNvSpPr txBox="1">
            <a:spLocks noChangeArrowheads="1"/>
          </p:cNvSpPr>
          <p:nvPr userDrawn="1"/>
        </p:nvSpPr>
        <p:spPr bwMode="auto">
          <a:xfrm>
            <a:off x="4606925" y="6575425"/>
            <a:ext cx="1511300" cy="1222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>
            <a:spAutoFit/>
          </a:bodyPr>
          <a:lstStyle>
            <a:lvl1pPr defTabSz="1042988" eaLnBrk="0" hangingPunct="0"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1042988" eaLnBrk="0" hangingPunct="0"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1042988" eaLnBrk="0" hangingPunct="0"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1042988" eaLnBrk="0" hangingPunct="0"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1042988" eaLnBrk="0" hangingPunct="0"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7B100"/>
              </a:buClr>
              <a:buFont typeface="Wingdings" pitchFamily="2" charset="2"/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7B100"/>
              </a:buClr>
              <a:buFont typeface="Wingdings" pitchFamily="2" charset="2"/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7B100"/>
              </a:buClr>
              <a:buFont typeface="Wingdings" pitchFamily="2" charset="2"/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7B100"/>
              </a:buClr>
              <a:buFont typeface="Wingdings" pitchFamily="2" charset="2"/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fr-FR" sz="800" smtClean="0">
                <a:solidFill>
                  <a:srgbClr val="000000"/>
                </a:solidFill>
                <a:cs typeface="Arial" pitchFamily="34" charset="0"/>
              </a:rPr>
              <a:t>PROPRIÉTÉ RENAULT</a:t>
            </a:r>
          </a:p>
        </p:txBody>
      </p:sp>
      <p:pic>
        <p:nvPicPr>
          <p:cNvPr id="11" name="Picture 14" descr="logo renault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575675" y="6284913"/>
            <a:ext cx="388938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Line 59"/>
          <p:cNvSpPr>
            <a:spLocks noChangeShapeType="1"/>
          </p:cNvSpPr>
          <p:nvPr userDrawn="1"/>
        </p:nvSpPr>
        <p:spPr bwMode="auto">
          <a:xfrm>
            <a:off x="4535488" y="6281738"/>
            <a:ext cx="0" cy="393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lnSpc>
                <a:spcPct val="90000"/>
              </a:lnSpc>
              <a:buClr>
                <a:srgbClr val="F7B100"/>
              </a:buClr>
              <a:buFont typeface="Wingdings" pitchFamily="2" charset="2"/>
              <a:buNone/>
              <a:defRPr/>
            </a:pPr>
            <a:endParaRPr lang="fr-FR" sz="1900">
              <a:solidFill>
                <a:srgbClr val="F7B100"/>
              </a:solidFill>
              <a:cs typeface="+mn-cs"/>
            </a:endParaRPr>
          </a:p>
        </p:txBody>
      </p:sp>
      <p:sp>
        <p:nvSpPr>
          <p:cNvPr id="13" name="Line 59"/>
          <p:cNvSpPr>
            <a:spLocks noChangeShapeType="1"/>
          </p:cNvSpPr>
          <p:nvPr userDrawn="1"/>
        </p:nvSpPr>
        <p:spPr bwMode="auto">
          <a:xfrm>
            <a:off x="2722563" y="6281738"/>
            <a:ext cx="0" cy="393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lnSpc>
                <a:spcPct val="90000"/>
              </a:lnSpc>
              <a:buClr>
                <a:srgbClr val="F7B100"/>
              </a:buClr>
              <a:buFont typeface="Wingdings" pitchFamily="2" charset="2"/>
              <a:buNone/>
              <a:defRPr/>
            </a:pPr>
            <a:endParaRPr lang="fr-FR" sz="1900">
              <a:solidFill>
                <a:srgbClr val="F7B100"/>
              </a:solidFill>
              <a:cs typeface="+mn-cs"/>
            </a:endParaRPr>
          </a:p>
        </p:txBody>
      </p:sp>
      <p:sp>
        <p:nvSpPr>
          <p:cNvPr id="14" name="Text Box 74"/>
          <p:cNvSpPr txBox="1">
            <a:spLocks noChangeArrowheads="1"/>
          </p:cNvSpPr>
          <p:nvPr userDrawn="1"/>
        </p:nvSpPr>
        <p:spPr bwMode="auto">
          <a:xfrm>
            <a:off x="5567363" y="6405563"/>
            <a:ext cx="141287" cy="1412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7200" tIns="43200" bIns="50400" anchor="ctr" anchorCtr="1"/>
          <a:lstStyle>
            <a:lvl1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37931725" indent="-37474525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fr-FR" sz="800" dirty="0" smtClean="0">
                <a:solidFill>
                  <a:srgbClr val="000000"/>
                </a:solidFill>
                <a:cs typeface="+mn-cs"/>
              </a:rPr>
              <a:t>C</a:t>
            </a:r>
            <a:endParaRPr lang="en-US" sz="800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5" name="Rectangle 6"/>
          <p:cNvSpPr>
            <a:spLocks noChangeArrowheads="1"/>
          </p:cNvSpPr>
          <p:nvPr userDrawn="1"/>
        </p:nvSpPr>
        <p:spPr bwMode="auto">
          <a:xfrm>
            <a:off x="6397625" y="6550025"/>
            <a:ext cx="355600" cy="1476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/>
          <a:lstStyle/>
          <a:p>
            <a:pPr>
              <a:defRPr/>
            </a:pPr>
            <a:fld id="{B766FF3E-F52C-42E3-A481-381F7AD17BB4}" type="slidenum">
              <a:rPr sz="800" noProof="1">
                <a:solidFill>
                  <a:srgbClr val="000000"/>
                </a:solidFill>
                <a:cs typeface="+mn-cs"/>
              </a:rPr>
              <a:pPr>
                <a:defRPr/>
              </a:pPr>
              <a:t>‹N°›</a:t>
            </a:fld>
            <a:endParaRPr lang="fr-FR" sz="800" noProof="1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64557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340">
          <p15:clr>
            <a:srgbClr val="FBAE40"/>
          </p15:clr>
        </p15:guide>
        <p15:guide id="2" orient="horz" pos="2445">
          <p15:clr>
            <a:srgbClr val="FBAE40"/>
          </p15:clr>
        </p15:guide>
        <p15:guide id="3" pos="3690">
          <p15:clr>
            <a:srgbClr val="FBAE40"/>
          </p15:clr>
        </p15:guide>
        <p15:guide id="4" orient="horz" pos="2788">
          <p15:clr>
            <a:srgbClr val="FBAE40"/>
          </p15:clr>
        </p15:guide>
        <p15:guide id="5" pos="113">
          <p15:clr>
            <a:srgbClr val="FBAE40"/>
          </p15:clr>
        </p15:guide>
        <p15:guide id="6" orient="horz" pos="113">
          <p15:clr>
            <a:srgbClr val="FBAE40"/>
          </p15:clr>
        </p15:guide>
        <p15:guide id="7" pos="5646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E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/>
          <p:cNvPicPr>
            <a:picLocks noChangeAspect="1" noChangeArrowheads="1"/>
          </p:cNvPicPr>
          <p:nvPr userDrawn="1"/>
        </p:nvPicPr>
        <p:blipFill>
          <a:blip r:embed="rId2"/>
          <a:srcRect t="2419" b="-241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5"/>
          <p:cNvSpPr>
            <a:spLocks noGrp="1"/>
          </p:cNvSpPr>
          <p:nvPr>
            <p:ph type="body" sz="quarter" idx="21"/>
          </p:nvPr>
        </p:nvSpPr>
        <p:spPr>
          <a:xfrm>
            <a:off x="179394" y="188913"/>
            <a:ext cx="8785225" cy="2159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22"/>
          </p:nvPr>
        </p:nvSpPr>
        <p:spPr>
          <a:xfrm>
            <a:off x="179393" y="476263"/>
            <a:ext cx="8785225" cy="32384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Espace réservé du texte 9"/>
          <p:cNvSpPr>
            <a:spLocks noGrp="1"/>
          </p:cNvSpPr>
          <p:nvPr>
            <p:ph type="body" sz="quarter" idx="23"/>
          </p:nvPr>
        </p:nvSpPr>
        <p:spPr>
          <a:xfrm>
            <a:off x="565150" y="1268417"/>
            <a:ext cx="8013700" cy="4427537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00"/>
              </a:lnSpc>
              <a:spcAft>
                <a:spcPts val="600"/>
              </a:spcAft>
              <a:defRPr/>
            </a:lvl1pPr>
            <a:lvl2pPr marL="550863" indent="-285750">
              <a:lnSpc>
                <a:spcPts val="1800"/>
              </a:lnSpc>
              <a:spcAft>
                <a:spcPts val="600"/>
              </a:spcAft>
              <a:buFont typeface="Wingdings" pitchFamily="2" charset="2"/>
              <a:buChar char="§"/>
              <a:defRPr/>
            </a:lvl2pPr>
            <a:lvl3pPr marL="893763" indent="-174625">
              <a:lnSpc>
                <a:spcPts val="1800"/>
              </a:lnSpc>
              <a:spcAft>
                <a:spcPts val="600"/>
              </a:spcAft>
              <a:defRPr/>
            </a:lvl3pPr>
            <a:lvl4pPr marL="1165225" indent="-180975">
              <a:lnSpc>
                <a:spcPts val="1800"/>
              </a:lnSpc>
              <a:spcAft>
                <a:spcPts val="600"/>
              </a:spcAft>
              <a:buClr>
                <a:schemeClr val="accent5">
                  <a:lumMod val="90000"/>
                </a:schemeClr>
              </a:buClr>
              <a:buSzPct val="85000"/>
              <a:defRPr sz="1200"/>
            </a:lvl4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2"/>
          <p:cNvSpPr>
            <a:spLocks noGrp="1"/>
          </p:cNvSpPr>
          <p:nvPr>
            <p:ph idx="15"/>
          </p:nvPr>
        </p:nvSpPr>
        <p:spPr>
          <a:xfrm>
            <a:off x="6823077" y="1268413"/>
            <a:ext cx="1755775" cy="4427536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23"/>
          </p:nvPr>
        </p:nvSpPr>
        <p:spPr>
          <a:xfrm>
            <a:off x="565150" y="1268417"/>
            <a:ext cx="6184900" cy="4427537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00"/>
              </a:lnSpc>
              <a:spcAft>
                <a:spcPts val="600"/>
              </a:spcAft>
              <a:defRPr/>
            </a:lvl1pPr>
            <a:lvl2pPr marL="550863" indent="-285750">
              <a:lnSpc>
                <a:spcPts val="1800"/>
              </a:lnSpc>
              <a:spcAft>
                <a:spcPts val="600"/>
              </a:spcAft>
              <a:buFont typeface="Wingdings" pitchFamily="2" charset="2"/>
              <a:buChar char="§"/>
              <a:defRPr/>
            </a:lvl2pPr>
            <a:lvl3pPr marL="893763" indent="-174625">
              <a:lnSpc>
                <a:spcPts val="1800"/>
              </a:lnSpc>
              <a:spcAft>
                <a:spcPts val="600"/>
              </a:spcAft>
              <a:defRPr/>
            </a:lvl3pPr>
            <a:lvl4pPr marL="1165225" indent="-180975">
              <a:lnSpc>
                <a:spcPts val="1800"/>
              </a:lnSpc>
              <a:spcAft>
                <a:spcPts val="600"/>
              </a:spcAft>
              <a:buClr>
                <a:schemeClr val="accent5">
                  <a:lumMod val="90000"/>
                </a:schemeClr>
              </a:buClr>
              <a:buSzPct val="85000"/>
              <a:defRPr sz="1200"/>
            </a:lvl4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sp>
        <p:nvSpPr>
          <p:cNvPr id="11" name="Espace réservé du texte 5"/>
          <p:cNvSpPr>
            <a:spLocks noGrp="1"/>
          </p:cNvSpPr>
          <p:nvPr>
            <p:ph type="body" sz="quarter" idx="21"/>
          </p:nvPr>
        </p:nvSpPr>
        <p:spPr>
          <a:xfrm>
            <a:off x="179394" y="188913"/>
            <a:ext cx="8785225" cy="2159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Espace réservé du texte 7"/>
          <p:cNvSpPr>
            <a:spLocks noGrp="1"/>
          </p:cNvSpPr>
          <p:nvPr>
            <p:ph type="body" sz="quarter" idx="22"/>
          </p:nvPr>
        </p:nvSpPr>
        <p:spPr>
          <a:xfrm>
            <a:off x="179393" y="476263"/>
            <a:ext cx="8785225" cy="32384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2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388" y="873137"/>
            <a:ext cx="4356100" cy="257801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endParaRPr lang="fr-FR" dirty="0"/>
          </a:p>
        </p:txBody>
      </p:sp>
      <p:sp>
        <p:nvSpPr>
          <p:cNvPr id="33" name="Espace réservé du contenu 2"/>
          <p:cNvSpPr>
            <a:spLocks noGrp="1"/>
          </p:cNvSpPr>
          <p:nvPr>
            <p:ph idx="23"/>
          </p:nvPr>
        </p:nvSpPr>
        <p:spPr>
          <a:xfrm>
            <a:off x="4608513" y="873137"/>
            <a:ext cx="4356100" cy="257801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endParaRPr lang="fr-FR" dirty="0"/>
          </a:p>
        </p:txBody>
      </p:sp>
      <p:sp>
        <p:nvSpPr>
          <p:cNvPr id="34" name="Espace réservé du contenu 2"/>
          <p:cNvSpPr>
            <a:spLocks noGrp="1"/>
          </p:cNvSpPr>
          <p:nvPr>
            <p:ph idx="24"/>
          </p:nvPr>
        </p:nvSpPr>
        <p:spPr>
          <a:xfrm>
            <a:off x="179388" y="3514822"/>
            <a:ext cx="4356100" cy="257801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endParaRPr lang="fr-FR" dirty="0"/>
          </a:p>
        </p:txBody>
      </p:sp>
      <p:sp>
        <p:nvSpPr>
          <p:cNvPr id="35" name="Espace réservé du contenu 2"/>
          <p:cNvSpPr>
            <a:spLocks noGrp="1"/>
          </p:cNvSpPr>
          <p:nvPr>
            <p:ph idx="25"/>
          </p:nvPr>
        </p:nvSpPr>
        <p:spPr>
          <a:xfrm>
            <a:off x="4608513" y="3514822"/>
            <a:ext cx="4356100" cy="257801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endParaRPr lang="fr-FR" dirty="0"/>
          </a:p>
        </p:txBody>
      </p:sp>
      <p:sp>
        <p:nvSpPr>
          <p:cNvPr id="31" name="Espace réservé du texte 5"/>
          <p:cNvSpPr>
            <a:spLocks noGrp="1"/>
          </p:cNvSpPr>
          <p:nvPr>
            <p:ph type="body" sz="quarter" idx="21"/>
          </p:nvPr>
        </p:nvSpPr>
        <p:spPr>
          <a:xfrm>
            <a:off x="179394" y="188913"/>
            <a:ext cx="8785225" cy="2159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2" name="Espace réservé du texte 7"/>
          <p:cNvSpPr>
            <a:spLocks noGrp="1"/>
          </p:cNvSpPr>
          <p:nvPr>
            <p:ph type="body" sz="quarter" idx="22"/>
          </p:nvPr>
        </p:nvSpPr>
        <p:spPr>
          <a:xfrm>
            <a:off x="179393" y="476263"/>
            <a:ext cx="8785225" cy="32384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4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394" y="873126"/>
            <a:ext cx="2143125" cy="169227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endParaRPr lang="fr-FR" dirty="0"/>
          </a:p>
        </p:txBody>
      </p:sp>
      <p:sp>
        <p:nvSpPr>
          <p:cNvPr id="17" name="Espace réservé du contenu 2"/>
          <p:cNvSpPr>
            <a:spLocks noGrp="1"/>
          </p:cNvSpPr>
          <p:nvPr>
            <p:ph idx="10"/>
          </p:nvPr>
        </p:nvSpPr>
        <p:spPr>
          <a:xfrm>
            <a:off x="179394" y="2636845"/>
            <a:ext cx="2143125" cy="169227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endParaRPr lang="fr-FR" dirty="0"/>
          </a:p>
        </p:txBody>
      </p:sp>
      <p:sp>
        <p:nvSpPr>
          <p:cNvPr id="18" name="Espace réservé du contenu 2"/>
          <p:cNvSpPr>
            <a:spLocks noGrp="1"/>
          </p:cNvSpPr>
          <p:nvPr>
            <p:ph idx="11"/>
          </p:nvPr>
        </p:nvSpPr>
        <p:spPr>
          <a:xfrm>
            <a:off x="179394" y="4400551"/>
            <a:ext cx="2143125" cy="169227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endParaRPr lang="fr-FR" dirty="0"/>
          </a:p>
        </p:txBody>
      </p:sp>
      <p:sp>
        <p:nvSpPr>
          <p:cNvPr id="19" name="Espace réservé du contenu 2"/>
          <p:cNvSpPr>
            <a:spLocks noGrp="1"/>
          </p:cNvSpPr>
          <p:nvPr>
            <p:ph idx="12"/>
          </p:nvPr>
        </p:nvSpPr>
        <p:spPr>
          <a:xfrm>
            <a:off x="2392369" y="873126"/>
            <a:ext cx="2143125" cy="169227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endParaRPr lang="fr-FR" dirty="0"/>
          </a:p>
        </p:txBody>
      </p:sp>
      <p:sp>
        <p:nvSpPr>
          <p:cNvPr id="20" name="Espace réservé du contenu 2"/>
          <p:cNvSpPr>
            <a:spLocks noGrp="1"/>
          </p:cNvSpPr>
          <p:nvPr>
            <p:ph idx="13"/>
          </p:nvPr>
        </p:nvSpPr>
        <p:spPr>
          <a:xfrm>
            <a:off x="2392369" y="2636845"/>
            <a:ext cx="2143125" cy="169227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endParaRPr lang="fr-FR" dirty="0"/>
          </a:p>
        </p:txBody>
      </p:sp>
      <p:sp>
        <p:nvSpPr>
          <p:cNvPr id="21" name="Espace réservé du contenu 2"/>
          <p:cNvSpPr>
            <a:spLocks noGrp="1"/>
          </p:cNvSpPr>
          <p:nvPr>
            <p:ph idx="14"/>
          </p:nvPr>
        </p:nvSpPr>
        <p:spPr>
          <a:xfrm>
            <a:off x="2392369" y="4400551"/>
            <a:ext cx="2143125" cy="169227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endParaRPr lang="fr-FR" dirty="0"/>
          </a:p>
        </p:txBody>
      </p:sp>
      <p:sp>
        <p:nvSpPr>
          <p:cNvPr id="22" name="Espace réservé du contenu 2"/>
          <p:cNvSpPr>
            <a:spLocks noGrp="1"/>
          </p:cNvSpPr>
          <p:nvPr>
            <p:ph idx="15"/>
          </p:nvPr>
        </p:nvSpPr>
        <p:spPr>
          <a:xfrm>
            <a:off x="4608519" y="873126"/>
            <a:ext cx="2143125" cy="169227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endParaRPr lang="fr-FR" dirty="0"/>
          </a:p>
        </p:txBody>
      </p:sp>
      <p:sp>
        <p:nvSpPr>
          <p:cNvPr id="23" name="Espace réservé du contenu 2"/>
          <p:cNvSpPr>
            <a:spLocks noGrp="1"/>
          </p:cNvSpPr>
          <p:nvPr>
            <p:ph idx="16"/>
          </p:nvPr>
        </p:nvSpPr>
        <p:spPr>
          <a:xfrm>
            <a:off x="4608519" y="2636845"/>
            <a:ext cx="2143125" cy="169227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endParaRPr lang="fr-FR" dirty="0"/>
          </a:p>
        </p:txBody>
      </p:sp>
      <p:sp>
        <p:nvSpPr>
          <p:cNvPr id="24" name="Espace réservé du contenu 2"/>
          <p:cNvSpPr>
            <a:spLocks noGrp="1"/>
          </p:cNvSpPr>
          <p:nvPr>
            <p:ph idx="17"/>
          </p:nvPr>
        </p:nvSpPr>
        <p:spPr>
          <a:xfrm>
            <a:off x="4608519" y="4400551"/>
            <a:ext cx="2143125" cy="169227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endParaRPr lang="fr-FR" dirty="0"/>
          </a:p>
        </p:txBody>
      </p:sp>
      <p:sp>
        <p:nvSpPr>
          <p:cNvPr id="25" name="Espace réservé du contenu 2"/>
          <p:cNvSpPr>
            <a:spLocks noGrp="1"/>
          </p:cNvSpPr>
          <p:nvPr>
            <p:ph idx="18"/>
          </p:nvPr>
        </p:nvSpPr>
        <p:spPr>
          <a:xfrm>
            <a:off x="6821494" y="873126"/>
            <a:ext cx="2143125" cy="169227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endParaRPr lang="fr-FR" dirty="0"/>
          </a:p>
        </p:txBody>
      </p:sp>
      <p:sp>
        <p:nvSpPr>
          <p:cNvPr id="26" name="Espace réservé du contenu 2"/>
          <p:cNvSpPr>
            <a:spLocks noGrp="1"/>
          </p:cNvSpPr>
          <p:nvPr>
            <p:ph idx="19"/>
          </p:nvPr>
        </p:nvSpPr>
        <p:spPr>
          <a:xfrm>
            <a:off x="6821494" y="2636845"/>
            <a:ext cx="2143125" cy="169227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endParaRPr lang="fr-FR" dirty="0"/>
          </a:p>
        </p:txBody>
      </p:sp>
      <p:sp>
        <p:nvSpPr>
          <p:cNvPr id="27" name="Espace réservé du contenu 2"/>
          <p:cNvSpPr>
            <a:spLocks noGrp="1"/>
          </p:cNvSpPr>
          <p:nvPr>
            <p:ph idx="20"/>
          </p:nvPr>
        </p:nvSpPr>
        <p:spPr>
          <a:xfrm>
            <a:off x="6821494" y="4400551"/>
            <a:ext cx="2143125" cy="169227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endParaRPr lang="fr-FR" dirty="0"/>
          </a:p>
        </p:txBody>
      </p:sp>
      <p:sp>
        <p:nvSpPr>
          <p:cNvPr id="31" name="Espace réservé du texte 5"/>
          <p:cNvSpPr>
            <a:spLocks noGrp="1"/>
          </p:cNvSpPr>
          <p:nvPr>
            <p:ph type="body" sz="quarter" idx="21"/>
          </p:nvPr>
        </p:nvSpPr>
        <p:spPr>
          <a:xfrm>
            <a:off x="179394" y="188913"/>
            <a:ext cx="8785225" cy="2159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2" name="Espace réservé du texte 7"/>
          <p:cNvSpPr>
            <a:spLocks noGrp="1"/>
          </p:cNvSpPr>
          <p:nvPr>
            <p:ph type="body" sz="quarter" idx="22"/>
          </p:nvPr>
        </p:nvSpPr>
        <p:spPr>
          <a:xfrm>
            <a:off x="179393" y="476263"/>
            <a:ext cx="8785225" cy="32384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1x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388" y="873125"/>
            <a:ext cx="8783638" cy="52197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endParaRPr lang="fr-FR" dirty="0"/>
          </a:p>
        </p:txBody>
      </p:sp>
      <p:sp>
        <p:nvSpPr>
          <p:cNvPr id="28" name="Espace réservé du texte 5"/>
          <p:cNvSpPr>
            <a:spLocks noGrp="1"/>
          </p:cNvSpPr>
          <p:nvPr>
            <p:ph type="body" sz="quarter" idx="21"/>
          </p:nvPr>
        </p:nvSpPr>
        <p:spPr>
          <a:xfrm>
            <a:off x="179394" y="188913"/>
            <a:ext cx="8785225" cy="2159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9" name="Espace réservé du texte 7"/>
          <p:cNvSpPr>
            <a:spLocks noGrp="1"/>
          </p:cNvSpPr>
          <p:nvPr>
            <p:ph type="body" sz="quarter" idx="22"/>
          </p:nvPr>
        </p:nvSpPr>
        <p:spPr>
          <a:xfrm>
            <a:off x="179393" y="476263"/>
            <a:ext cx="8785225" cy="32384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Produit 1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>
            <a:spLocks noGrp="1"/>
          </p:cNvSpPr>
          <p:nvPr>
            <p:ph idx="1"/>
          </p:nvPr>
        </p:nvSpPr>
        <p:spPr>
          <a:xfrm>
            <a:off x="179388" y="873125"/>
            <a:ext cx="8783638" cy="3455988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endParaRPr lang="fr-FR" dirty="0"/>
          </a:p>
        </p:txBody>
      </p:sp>
      <p:sp>
        <p:nvSpPr>
          <p:cNvPr id="6" name="Espace réservé du contenu 2"/>
          <p:cNvSpPr>
            <a:spLocks noGrp="1"/>
          </p:cNvSpPr>
          <p:nvPr>
            <p:ph idx="11"/>
          </p:nvPr>
        </p:nvSpPr>
        <p:spPr>
          <a:xfrm>
            <a:off x="179388" y="4400551"/>
            <a:ext cx="4356100" cy="169227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endParaRPr lang="fr-FR" dirty="0"/>
          </a:p>
        </p:txBody>
      </p:sp>
      <p:sp>
        <p:nvSpPr>
          <p:cNvPr id="12" name="Espace réservé du contenu 2"/>
          <p:cNvSpPr>
            <a:spLocks noGrp="1"/>
          </p:cNvSpPr>
          <p:nvPr>
            <p:ph idx="17"/>
          </p:nvPr>
        </p:nvSpPr>
        <p:spPr>
          <a:xfrm>
            <a:off x="4608519" y="4400551"/>
            <a:ext cx="2143125" cy="169227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endParaRPr lang="fr-FR" dirty="0"/>
          </a:p>
        </p:txBody>
      </p:sp>
      <p:sp>
        <p:nvSpPr>
          <p:cNvPr id="16" name="Espace réservé du texte 5"/>
          <p:cNvSpPr>
            <a:spLocks noGrp="1"/>
          </p:cNvSpPr>
          <p:nvPr>
            <p:ph type="body" sz="quarter" idx="21"/>
          </p:nvPr>
        </p:nvSpPr>
        <p:spPr>
          <a:xfrm>
            <a:off x="179394" y="188913"/>
            <a:ext cx="8785225" cy="2159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Espace réservé du texte 7"/>
          <p:cNvSpPr>
            <a:spLocks noGrp="1"/>
          </p:cNvSpPr>
          <p:nvPr>
            <p:ph type="body" sz="quarter" idx="22"/>
          </p:nvPr>
        </p:nvSpPr>
        <p:spPr>
          <a:xfrm>
            <a:off x="179393" y="476263"/>
            <a:ext cx="8785225" cy="32384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4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contenu 2"/>
          <p:cNvSpPr>
            <a:spLocks noGrp="1"/>
          </p:cNvSpPr>
          <p:nvPr>
            <p:ph idx="11"/>
          </p:nvPr>
        </p:nvSpPr>
        <p:spPr>
          <a:xfrm>
            <a:off x="179394" y="4172643"/>
            <a:ext cx="2143125" cy="1920193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endParaRPr lang="fr-FR" dirty="0"/>
          </a:p>
        </p:txBody>
      </p:sp>
      <p:sp>
        <p:nvSpPr>
          <p:cNvPr id="21" name="Espace réservé du contenu 2"/>
          <p:cNvSpPr>
            <a:spLocks noGrp="1"/>
          </p:cNvSpPr>
          <p:nvPr>
            <p:ph idx="14"/>
          </p:nvPr>
        </p:nvSpPr>
        <p:spPr>
          <a:xfrm>
            <a:off x="2392369" y="4172643"/>
            <a:ext cx="2143125" cy="1920193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endParaRPr lang="fr-FR" dirty="0"/>
          </a:p>
        </p:txBody>
      </p:sp>
      <p:sp>
        <p:nvSpPr>
          <p:cNvPr id="24" name="Espace réservé du contenu 2"/>
          <p:cNvSpPr>
            <a:spLocks noGrp="1"/>
          </p:cNvSpPr>
          <p:nvPr>
            <p:ph idx="17"/>
          </p:nvPr>
        </p:nvSpPr>
        <p:spPr>
          <a:xfrm>
            <a:off x="4608519" y="4172643"/>
            <a:ext cx="2143125" cy="1920193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endParaRPr lang="fr-FR" dirty="0"/>
          </a:p>
        </p:txBody>
      </p:sp>
      <p:sp>
        <p:nvSpPr>
          <p:cNvPr id="27" name="Espace réservé du contenu 2"/>
          <p:cNvSpPr>
            <a:spLocks noGrp="1"/>
          </p:cNvSpPr>
          <p:nvPr>
            <p:ph idx="20"/>
          </p:nvPr>
        </p:nvSpPr>
        <p:spPr>
          <a:xfrm>
            <a:off x="6821494" y="4172643"/>
            <a:ext cx="2143125" cy="1920193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394" y="188925"/>
            <a:ext cx="2143125" cy="192019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endParaRPr lang="fr-FR" dirty="0"/>
          </a:p>
        </p:txBody>
      </p:sp>
      <p:sp>
        <p:nvSpPr>
          <p:cNvPr id="17" name="Espace réservé du contenu 2"/>
          <p:cNvSpPr>
            <a:spLocks noGrp="1"/>
          </p:cNvSpPr>
          <p:nvPr>
            <p:ph idx="10"/>
          </p:nvPr>
        </p:nvSpPr>
        <p:spPr>
          <a:xfrm>
            <a:off x="179394" y="2180773"/>
            <a:ext cx="2143125" cy="192019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endParaRPr lang="fr-FR" dirty="0"/>
          </a:p>
        </p:txBody>
      </p:sp>
      <p:sp>
        <p:nvSpPr>
          <p:cNvPr id="19" name="Espace réservé du contenu 2"/>
          <p:cNvSpPr>
            <a:spLocks noGrp="1"/>
          </p:cNvSpPr>
          <p:nvPr>
            <p:ph idx="12"/>
          </p:nvPr>
        </p:nvSpPr>
        <p:spPr>
          <a:xfrm>
            <a:off x="2392369" y="188925"/>
            <a:ext cx="2143125" cy="192019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endParaRPr lang="fr-FR" dirty="0"/>
          </a:p>
        </p:txBody>
      </p:sp>
      <p:sp>
        <p:nvSpPr>
          <p:cNvPr id="20" name="Espace réservé du contenu 2"/>
          <p:cNvSpPr>
            <a:spLocks noGrp="1"/>
          </p:cNvSpPr>
          <p:nvPr>
            <p:ph idx="13"/>
          </p:nvPr>
        </p:nvSpPr>
        <p:spPr>
          <a:xfrm>
            <a:off x="2392369" y="2180773"/>
            <a:ext cx="2143125" cy="192019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endParaRPr lang="fr-FR" dirty="0"/>
          </a:p>
        </p:txBody>
      </p:sp>
      <p:sp>
        <p:nvSpPr>
          <p:cNvPr id="22" name="Espace réservé du contenu 2"/>
          <p:cNvSpPr>
            <a:spLocks noGrp="1"/>
          </p:cNvSpPr>
          <p:nvPr>
            <p:ph idx="15"/>
          </p:nvPr>
        </p:nvSpPr>
        <p:spPr>
          <a:xfrm>
            <a:off x="4608519" y="188925"/>
            <a:ext cx="2143125" cy="192019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endParaRPr lang="fr-FR" dirty="0"/>
          </a:p>
        </p:txBody>
      </p:sp>
      <p:sp>
        <p:nvSpPr>
          <p:cNvPr id="23" name="Espace réservé du contenu 2"/>
          <p:cNvSpPr>
            <a:spLocks noGrp="1"/>
          </p:cNvSpPr>
          <p:nvPr>
            <p:ph idx="16"/>
          </p:nvPr>
        </p:nvSpPr>
        <p:spPr>
          <a:xfrm>
            <a:off x="4608519" y="2180773"/>
            <a:ext cx="2143125" cy="192019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endParaRPr lang="fr-FR" dirty="0"/>
          </a:p>
        </p:txBody>
      </p:sp>
      <p:sp>
        <p:nvSpPr>
          <p:cNvPr id="25" name="Espace réservé du contenu 2"/>
          <p:cNvSpPr>
            <a:spLocks noGrp="1"/>
          </p:cNvSpPr>
          <p:nvPr>
            <p:ph idx="18"/>
          </p:nvPr>
        </p:nvSpPr>
        <p:spPr>
          <a:xfrm>
            <a:off x="6821494" y="188925"/>
            <a:ext cx="2143125" cy="192019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endParaRPr lang="fr-FR" dirty="0"/>
          </a:p>
        </p:txBody>
      </p:sp>
      <p:sp>
        <p:nvSpPr>
          <p:cNvPr id="26" name="Espace réservé du contenu 2"/>
          <p:cNvSpPr>
            <a:spLocks noGrp="1"/>
          </p:cNvSpPr>
          <p:nvPr>
            <p:ph idx="19"/>
          </p:nvPr>
        </p:nvSpPr>
        <p:spPr>
          <a:xfrm>
            <a:off x="6821494" y="2180773"/>
            <a:ext cx="2143125" cy="192019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endParaRPr lang="fr-FR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1x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388" y="188913"/>
            <a:ext cx="8783638" cy="590391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endParaRPr lang="fr-FR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5"/>
          <p:cNvSpPr>
            <a:spLocks noGrp="1"/>
          </p:cNvSpPr>
          <p:nvPr>
            <p:ph type="body" sz="quarter" idx="21"/>
          </p:nvPr>
        </p:nvSpPr>
        <p:spPr>
          <a:xfrm>
            <a:off x="179394" y="188913"/>
            <a:ext cx="8785225" cy="2159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22"/>
          </p:nvPr>
        </p:nvSpPr>
        <p:spPr>
          <a:xfrm>
            <a:off x="179393" y="476263"/>
            <a:ext cx="8785225" cy="32384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Espace réservé du texte 9"/>
          <p:cNvSpPr>
            <a:spLocks noGrp="1"/>
          </p:cNvSpPr>
          <p:nvPr>
            <p:ph type="body" sz="quarter" idx="23"/>
          </p:nvPr>
        </p:nvSpPr>
        <p:spPr>
          <a:xfrm>
            <a:off x="565150" y="1268417"/>
            <a:ext cx="8013700" cy="4427537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00"/>
              </a:lnSpc>
              <a:spcAft>
                <a:spcPts val="600"/>
              </a:spcAft>
              <a:defRPr/>
            </a:lvl1pPr>
            <a:lvl2pPr marL="550863" indent="-285750">
              <a:lnSpc>
                <a:spcPts val="1800"/>
              </a:lnSpc>
              <a:spcAft>
                <a:spcPts val="600"/>
              </a:spcAft>
              <a:buFont typeface="Wingdings" pitchFamily="2" charset="2"/>
              <a:buChar char="§"/>
              <a:defRPr/>
            </a:lvl2pPr>
            <a:lvl3pPr marL="893763" indent="-174625">
              <a:lnSpc>
                <a:spcPts val="1800"/>
              </a:lnSpc>
              <a:spcAft>
                <a:spcPts val="600"/>
              </a:spcAft>
              <a:defRPr/>
            </a:lvl3pPr>
            <a:lvl4pPr marL="1165225" indent="-180975">
              <a:lnSpc>
                <a:spcPts val="1800"/>
              </a:lnSpc>
              <a:spcAft>
                <a:spcPts val="600"/>
              </a:spcAft>
              <a:buClr>
                <a:schemeClr val="accent5">
                  <a:lumMod val="90000"/>
                </a:schemeClr>
              </a:buClr>
              <a:buSzPct val="85000"/>
              <a:defRPr sz="1200"/>
            </a:lvl4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33375" y="981075"/>
            <a:ext cx="4152900" cy="5168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38675" y="981075"/>
            <a:ext cx="4154488" cy="5168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1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78615" y="15875"/>
            <a:ext cx="2114550" cy="61341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33375" y="15875"/>
            <a:ext cx="6192838" cy="61341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2"/>
          <p:cNvSpPr>
            <a:spLocks noGrp="1"/>
          </p:cNvSpPr>
          <p:nvPr>
            <p:ph idx="15"/>
          </p:nvPr>
        </p:nvSpPr>
        <p:spPr>
          <a:xfrm>
            <a:off x="6823077" y="1268413"/>
            <a:ext cx="1755775" cy="4427536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23"/>
          </p:nvPr>
        </p:nvSpPr>
        <p:spPr>
          <a:xfrm>
            <a:off x="565150" y="1268417"/>
            <a:ext cx="6184900" cy="4427537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00"/>
              </a:lnSpc>
              <a:spcAft>
                <a:spcPts val="600"/>
              </a:spcAft>
              <a:defRPr/>
            </a:lvl1pPr>
            <a:lvl2pPr marL="550863" indent="-285750">
              <a:lnSpc>
                <a:spcPts val="1800"/>
              </a:lnSpc>
              <a:spcAft>
                <a:spcPts val="600"/>
              </a:spcAft>
              <a:buFont typeface="Wingdings" pitchFamily="2" charset="2"/>
              <a:buChar char="§"/>
              <a:defRPr/>
            </a:lvl2pPr>
            <a:lvl3pPr marL="893763" indent="-174625">
              <a:lnSpc>
                <a:spcPts val="1800"/>
              </a:lnSpc>
              <a:spcAft>
                <a:spcPts val="600"/>
              </a:spcAft>
              <a:defRPr/>
            </a:lvl3pPr>
            <a:lvl4pPr marL="1165225" indent="-180975">
              <a:lnSpc>
                <a:spcPts val="1800"/>
              </a:lnSpc>
              <a:spcAft>
                <a:spcPts val="600"/>
              </a:spcAft>
              <a:buClr>
                <a:schemeClr val="accent5">
                  <a:lumMod val="90000"/>
                </a:schemeClr>
              </a:buClr>
              <a:buSzPct val="85000"/>
              <a:defRPr sz="1200"/>
            </a:lvl4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sp>
        <p:nvSpPr>
          <p:cNvPr id="11" name="Espace réservé du texte 5"/>
          <p:cNvSpPr>
            <a:spLocks noGrp="1"/>
          </p:cNvSpPr>
          <p:nvPr>
            <p:ph type="body" sz="quarter" idx="21"/>
          </p:nvPr>
        </p:nvSpPr>
        <p:spPr>
          <a:xfrm>
            <a:off x="179394" y="188913"/>
            <a:ext cx="8785225" cy="2159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Espace réservé du texte 7"/>
          <p:cNvSpPr>
            <a:spLocks noGrp="1"/>
          </p:cNvSpPr>
          <p:nvPr>
            <p:ph type="body" sz="quarter" idx="22"/>
          </p:nvPr>
        </p:nvSpPr>
        <p:spPr>
          <a:xfrm>
            <a:off x="179393" y="476263"/>
            <a:ext cx="8785225" cy="32384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65100" y="3997325"/>
            <a:ext cx="8932863" cy="2051050"/>
            <a:chOff x="104" y="2518"/>
            <a:chExt cx="5627" cy="1292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104" y="2518"/>
              <a:ext cx="5544" cy="122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fr-FR" b="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5307" y="3414"/>
              <a:ext cx="424" cy="3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fr-FR" b="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pic>
          <p:nvPicPr>
            <p:cNvPr id="7" name="Picture 5" descr="ONGLET"/>
            <p:cNvPicPr preferRelativeResize="0">
              <a:picLocks noChangeAspect="1" noChangeArrowheads="1"/>
            </p:cNvPicPr>
            <p:nvPr/>
          </p:nvPicPr>
          <p:blipFill>
            <a:blip r:embed="rId2"/>
            <a:srcRect l="24104" t="24007" r="24104" b="24007"/>
            <a:stretch>
              <a:fillRect/>
            </a:stretch>
          </p:blipFill>
          <p:spPr bwMode="auto">
            <a:xfrm>
              <a:off x="5307" y="3414"/>
              <a:ext cx="340" cy="333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Picture 8" descr="logo renaul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43913" y="6149975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71438" y="6507163"/>
            <a:ext cx="2120900" cy="228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1425" tIns="45712" rIns="91425" bIns="45712" anchor="b">
            <a:spAutoFit/>
          </a:bodyPr>
          <a:lstStyle>
            <a:lvl1pPr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fr-FR" sz="900">
                <a:solidFill>
                  <a:srgbClr val="000000"/>
                </a:solidFill>
                <a:ea typeface="+mn-ea"/>
              </a:rPr>
              <a:t>DIESC</a:t>
            </a: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2582863" y="6149975"/>
            <a:ext cx="0" cy="539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fr-FR" b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4967288" y="6149975"/>
            <a:ext cx="0" cy="539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fr-FR" b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166688" y="166688"/>
            <a:ext cx="8801100" cy="3781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fr-FR" b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3" name="Text Box 14"/>
          <p:cNvSpPr txBox="1">
            <a:spLocks noChangeArrowheads="1"/>
          </p:cNvSpPr>
          <p:nvPr userDrawn="1"/>
        </p:nvSpPr>
        <p:spPr bwMode="auto">
          <a:xfrm>
            <a:off x="71438" y="6507163"/>
            <a:ext cx="2095500" cy="228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1425" tIns="45712" rIns="91425" bIns="45712" anchor="b">
            <a:spAutoFit/>
          </a:bodyPr>
          <a:lstStyle>
            <a:lvl1pPr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fr-FR" sz="900">
                <a:solidFill>
                  <a:srgbClr val="000000"/>
                </a:solidFill>
                <a:ea typeface="+mn-ea"/>
              </a:rPr>
              <a:t>DIESC</a:t>
            </a:r>
          </a:p>
        </p:txBody>
      </p:sp>
      <p:sp>
        <p:nvSpPr>
          <p:cNvPr id="14" name="Text Box 15"/>
          <p:cNvSpPr txBox="1">
            <a:spLocks noChangeArrowheads="1"/>
          </p:cNvSpPr>
          <p:nvPr userDrawn="1"/>
        </p:nvSpPr>
        <p:spPr bwMode="auto">
          <a:xfrm>
            <a:off x="2627313" y="6513513"/>
            <a:ext cx="2305050" cy="228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1425" tIns="45712" rIns="91425" bIns="45712" anchor="b">
            <a:spAutoFit/>
          </a:bodyPr>
          <a:lstStyle>
            <a:lvl1pPr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fr-FR" sz="900" b="0">
                <a:solidFill>
                  <a:srgbClr val="000000"/>
                </a:solidFill>
                <a:ea typeface="+mn-ea"/>
              </a:rPr>
              <a:t>2012 V3</a:t>
            </a:r>
            <a:endParaRPr lang="fr-FR" sz="900">
              <a:solidFill>
                <a:srgbClr val="000000"/>
              </a:solidFill>
              <a:ea typeface="+mn-ea"/>
            </a:endParaRPr>
          </a:p>
        </p:txBody>
      </p:sp>
      <p:sp>
        <p:nvSpPr>
          <p:cNvPr id="15" name="Text Box 48"/>
          <p:cNvSpPr txBox="1">
            <a:spLocks noChangeArrowheads="1"/>
          </p:cNvSpPr>
          <p:nvPr userDrawn="1"/>
        </p:nvSpPr>
        <p:spPr bwMode="auto">
          <a:xfrm>
            <a:off x="5040313" y="6453188"/>
            <a:ext cx="1511300" cy="24447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>
            <a:spAutoFit/>
          </a:bodyPr>
          <a:lstStyle>
            <a:lvl1pPr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fr-FR" sz="800">
                <a:solidFill>
                  <a:srgbClr val="000000"/>
                </a:solidFill>
                <a:ea typeface="+mn-ea"/>
              </a:rPr>
              <a:t>CONFIDENTIEL</a:t>
            </a:r>
          </a:p>
          <a:p>
            <a:pPr>
              <a:defRPr/>
            </a:pPr>
            <a:r>
              <a:rPr lang="fr-FR" sz="800">
                <a:solidFill>
                  <a:srgbClr val="000000"/>
                </a:solidFill>
                <a:ea typeface="+mn-ea"/>
              </a:rPr>
              <a:t>PROPRIÉTÉ RENAULT</a:t>
            </a:r>
          </a:p>
        </p:txBody>
      </p:sp>
      <p:sp>
        <p:nvSpPr>
          <p:cNvPr id="16" name="Text Box 74"/>
          <p:cNvSpPr txBox="1">
            <a:spLocks noChangeArrowheads="1"/>
          </p:cNvSpPr>
          <p:nvPr userDrawn="1"/>
        </p:nvSpPr>
        <p:spPr bwMode="auto">
          <a:xfrm>
            <a:off x="6000750" y="6405563"/>
            <a:ext cx="141288" cy="1412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7200" tIns="43200" bIns="50400" anchor="ctr" anchorCtr="1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fr-FR" sz="800">
                <a:solidFill>
                  <a:srgbClr val="000000"/>
                </a:solidFill>
                <a:ea typeface="+mn-ea"/>
              </a:rPr>
              <a:t>C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61965" y="1711327"/>
            <a:ext cx="8361485" cy="466725"/>
          </a:xfrm>
        </p:spPr>
        <p:txBody>
          <a:bodyPr lIns="91440" tIns="0" rIns="91440" bIns="0"/>
          <a:lstStyle>
            <a:lvl1pPr>
              <a:defRPr noProof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1" smtClean="0"/>
              <a:t>Cliquez et modifiez le titre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361965" y="2111404"/>
            <a:ext cx="8361485" cy="379413"/>
          </a:xfrm>
        </p:spPr>
        <p:txBody>
          <a:bodyPr lIns="91440" tIns="0" rIns="91440" bIns="0" anchor="ctr"/>
          <a:lstStyle>
            <a:lvl1pPr marL="0" indent="0">
              <a:buFont typeface="Wingdings" pitchFamily="2" charset="2"/>
              <a:buNone/>
              <a:defRPr sz="1800" noProof="1"/>
            </a:lvl1pPr>
          </a:lstStyle>
          <a:p>
            <a:pPr lvl="0"/>
            <a:r>
              <a:rPr lang="en-US" noProof="1" smtClean="0"/>
              <a:t>Cliquez pour modifier le style des sous-titres du masque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7334250" y="6232525"/>
            <a:ext cx="838200" cy="47625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ct val="35000"/>
              </a:spcBef>
              <a:buClr>
                <a:srgbClr val="F7B100"/>
              </a:buClr>
              <a:buFont typeface="Wingdings" pitchFamily="2" charset="2"/>
              <a:buNone/>
              <a:defRPr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14AEB487-1DE4-4243-AB81-0B0B1B62C6A2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435" y="440692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7334250" y="6232525"/>
            <a:ext cx="838200" cy="47625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ct val="35000"/>
              </a:spcBef>
              <a:buClr>
                <a:srgbClr val="F7B100"/>
              </a:buClr>
              <a:buFont typeface="Wingdings" pitchFamily="2" charset="2"/>
              <a:buNone/>
              <a:defRPr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92DB06A0-8BEA-48E3-B777-E7E354DB94C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34108" y="1154115"/>
            <a:ext cx="4158762" cy="4587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33561" y="1154115"/>
            <a:ext cx="4160227" cy="4587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xfrm>
            <a:off x="7334250" y="6232525"/>
            <a:ext cx="838200" cy="47625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ct val="35000"/>
              </a:spcBef>
              <a:buClr>
                <a:srgbClr val="F7B100"/>
              </a:buClr>
              <a:buFont typeface="Wingdings" pitchFamily="2" charset="2"/>
              <a:buNone/>
              <a:defRPr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45176A34-8EF5-4B04-9A5D-64B45700469D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284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284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0"/>
          </p:nvPr>
        </p:nvSpPr>
        <p:spPr>
          <a:xfrm>
            <a:off x="7334250" y="6232525"/>
            <a:ext cx="838200" cy="47625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ct val="35000"/>
              </a:spcBef>
              <a:buClr>
                <a:srgbClr val="F7B100"/>
              </a:buClr>
              <a:buFont typeface="Wingdings" pitchFamily="2" charset="2"/>
              <a:buNone/>
              <a:defRPr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6EBCBCAA-148E-4FDE-A499-7FA626FB6A28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>
          <a:xfrm>
            <a:off x="7334250" y="6232525"/>
            <a:ext cx="838200" cy="47625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ct val="35000"/>
              </a:spcBef>
              <a:buClr>
                <a:srgbClr val="F7B100"/>
              </a:buClr>
              <a:buFont typeface="Wingdings" pitchFamily="2" charset="2"/>
              <a:buNone/>
              <a:defRPr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F9E53830-6F08-4780-8EC7-81F7E60D1792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xfrm>
            <a:off x="7334250" y="6232525"/>
            <a:ext cx="838200" cy="47625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ct val="35000"/>
              </a:spcBef>
              <a:buClr>
                <a:srgbClr val="F7B100"/>
              </a:buClr>
              <a:buFont typeface="Wingdings" pitchFamily="2" charset="2"/>
              <a:buNone/>
              <a:defRPr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6EC59700-0E5B-439D-A0E7-2EB23A3A8D1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538" y="273071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7" y="1435103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xfrm>
            <a:off x="7334250" y="6232525"/>
            <a:ext cx="838200" cy="47625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ct val="35000"/>
              </a:spcBef>
              <a:buClr>
                <a:srgbClr val="F7B100"/>
              </a:buClr>
              <a:buFont typeface="Wingdings" pitchFamily="2" charset="2"/>
              <a:buNone/>
              <a:defRPr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621127A8-EAF8-4229-A875-321D377EEC25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xfrm>
            <a:off x="7334250" y="6232525"/>
            <a:ext cx="838200" cy="47625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ct val="35000"/>
              </a:spcBef>
              <a:buClr>
                <a:srgbClr val="F7B100"/>
              </a:buClr>
              <a:buFont typeface="Wingdings" pitchFamily="2" charset="2"/>
              <a:buNone/>
              <a:defRPr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5876B2D3-C737-4F0C-93CB-3CE3E32DB6D5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7334250" y="6232525"/>
            <a:ext cx="838200" cy="47625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ct val="35000"/>
              </a:spcBef>
              <a:buClr>
                <a:srgbClr val="F7B100"/>
              </a:buClr>
              <a:buFont typeface="Wingdings" pitchFamily="2" charset="2"/>
              <a:buNone/>
              <a:defRPr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ED6161DC-D11F-48C3-B461-9FD1BE5BDD1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2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388" y="873137"/>
            <a:ext cx="4356100" cy="257801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endParaRPr lang="fr-FR" dirty="0"/>
          </a:p>
        </p:txBody>
      </p:sp>
      <p:sp>
        <p:nvSpPr>
          <p:cNvPr id="33" name="Espace réservé du contenu 2"/>
          <p:cNvSpPr>
            <a:spLocks noGrp="1"/>
          </p:cNvSpPr>
          <p:nvPr>
            <p:ph idx="23"/>
          </p:nvPr>
        </p:nvSpPr>
        <p:spPr>
          <a:xfrm>
            <a:off x="4608513" y="873137"/>
            <a:ext cx="4356100" cy="257801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endParaRPr lang="fr-FR" dirty="0"/>
          </a:p>
        </p:txBody>
      </p:sp>
      <p:sp>
        <p:nvSpPr>
          <p:cNvPr id="34" name="Espace réservé du contenu 2"/>
          <p:cNvSpPr>
            <a:spLocks noGrp="1"/>
          </p:cNvSpPr>
          <p:nvPr>
            <p:ph idx="24"/>
          </p:nvPr>
        </p:nvSpPr>
        <p:spPr>
          <a:xfrm>
            <a:off x="179388" y="3514822"/>
            <a:ext cx="4356100" cy="257801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endParaRPr lang="fr-FR" dirty="0"/>
          </a:p>
        </p:txBody>
      </p:sp>
      <p:sp>
        <p:nvSpPr>
          <p:cNvPr id="35" name="Espace réservé du contenu 2"/>
          <p:cNvSpPr>
            <a:spLocks noGrp="1"/>
          </p:cNvSpPr>
          <p:nvPr>
            <p:ph idx="25"/>
          </p:nvPr>
        </p:nvSpPr>
        <p:spPr>
          <a:xfrm>
            <a:off x="4608513" y="3514822"/>
            <a:ext cx="4356100" cy="257801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endParaRPr lang="fr-FR" dirty="0"/>
          </a:p>
        </p:txBody>
      </p:sp>
      <p:sp>
        <p:nvSpPr>
          <p:cNvPr id="31" name="Espace réservé du texte 5"/>
          <p:cNvSpPr>
            <a:spLocks noGrp="1"/>
          </p:cNvSpPr>
          <p:nvPr>
            <p:ph type="body" sz="quarter" idx="21"/>
          </p:nvPr>
        </p:nvSpPr>
        <p:spPr>
          <a:xfrm>
            <a:off x="179394" y="188913"/>
            <a:ext cx="8785225" cy="2159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2" name="Espace réservé du texte 7"/>
          <p:cNvSpPr>
            <a:spLocks noGrp="1"/>
          </p:cNvSpPr>
          <p:nvPr>
            <p:ph type="body" sz="quarter" idx="22"/>
          </p:nvPr>
        </p:nvSpPr>
        <p:spPr>
          <a:xfrm>
            <a:off x="179393" y="476263"/>
            <a:ext cx="8785225" cy="32384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79227" y="31750"/>
            <a:ext cx="2114550" cy="57102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34108" y="31750"/>
            <a:ext cx="6204438" cy="57102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7334250" y="6232525"/>
            <a:ext cx="838200" cy="47625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ct val="35000"/>
              </a:spcBef>
              <a:buClr>
                <a:srgbClr val="F7B100"/>
              </a:buClr>
              <a:buFont typeface="Wingdings" pitchFamily="2" charset="2"/>
              <a:buNone/>
              <a:defRPr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A079116D-9455-4E68-8C82-C68B48065BD8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4108" y="31771"/>
            <a:ext cx="8459666" cy="78581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334108" y="1154115"/>
            <a:ext cx="4158762" cy="458787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33561" y="1154115"/>
            <a:ext cx="4160227" cy="458787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xfrm>
            <a:off x="7334250" y="6232525"/>
            <a:ext cx="838200" cy="47625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ct val="35000"/>
              </a:spcBef>
              <a:buClr>
                <a:srgbClr val="F7B100"/>
              </a:buClr>
              <a:buFont typeface="Wingdings" pitchFamily="2" charset="2"/>
              <a:buNone/>
              <a:defRPr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EF9D3C7D-7341-4892-B5BC-D9DD9C551E45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4108" y="31771"/>
            <a:ext cx="8459666" cy="78581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334108" y="1154115"/>
            <a:ext cx="8459666" cy="458787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7334250" y="6232525"/>
            <a:ext cx="838200" cy="47625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ct val="35000"/>
              </a:spcBef>
              <a:buClr>
                <a:srgbClr val="F7B100"/>
              </a:buClr>
              <a:buFont typeface="Wingdings" pitchFamily="2" charset="2"/>
              <a:buNone/>
              <a:defRPr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6C196743-4626-4549-A8BB-428076C3B40C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334108" y="31771"/>
            <a:ext cx="8459666" cy="78581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34108" y="1154134"/>
            <a:ext cx="4158762" cy="221773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33561" y="1154134"/>
            <a:ext cx="4160227" cy="221773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334108" y="3524250"/>
            <a:ext cx="4158762" cy="22177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33561" y="3524250"/>
            <a:ext cx="4160227" cy="22177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0"/>
          </p:nvPr>
        </p:nvSpPr>
        <p:spPr>
          <a:xfrm>
            <a:off x="7334250" y="6232525"/>
            <a:ext cx="838200" cy="47625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ct val="35000"/>
              </a:spcBef>
              <a:buClr>
                <a:srgbClr val="F7B100"/>
              </a:buClr>
              <a:buFont typeface="Wingdings" pitchFamily="2" charset="2"/>
              <a:buNone/>
              <a:defRPr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EB8D4DFA-1CB6-4835-BE7C-CD266CEF680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68325" y="944563"/>
            <a:ext cx="392747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44563"/>
            <a:ext cx="3929063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4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394" y="873126"/>
            <a:ext cx="2143125" cy="169227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endParaRPr lang="fr-FR" dirty="0"/>
          </a:p>
        </p:txBody>
      </p:sp>
      <p:sp>
        <p:nvSpPr>
          <p:cNvPr id="17" name="Espace réservé du contenu 2"/>
          <p:cNvSpPr>
            <a:spLocks noGrp="1"/>
          </p:cNvSpPr>
          <p:nvPr>
            <p:ph idx="10"/>
          </p:nvPr>
        </p:nvSpPr>
        <p:spPr>
          <a:xfrm>
            <a:off x="179394" y="2636845"/>
            <a:ext cx="2143125" cy="169227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endParaRPr lang="fr-FR" dirty="0"/>
          </a:p>
        </p:txBody>
      </p:sp>
      <p:sp>
        <p:nvSpPr>
          <p:cNvPr id="18" name="Espace réservé du contenu 2"/>
          <p:cNvSpPr>
            <a:spLocks noGrp="1"/>
          </p:cNvSpPr>
          <p:nvPr>
            <p:ph idx="11"/>
          </p:nvPr>
        </p:nvSpPr>
        <p:spPr>
          <a:xfrm>
            <a:off x="179394" y="4400551"/>
            <a:ext cx="2143125" cy="169227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endParaRPr lang="fr-FR" dirty="0"/>
          </a:p>
        </p:txBody>
      </p:sp>
      <p:sp>
        <p:nvSpPr>
          <p:cNvPr id="19" name="Espace réservé du contenu 2"/>
          <p:cNvSpPr>
            <a:spLocks noGrp="1"/>
          </p:cNvSpPr>
          <p:nvPr>
            <p:ph idx="12"/>
          </p:nvPr>
        </p:nvSpPr>
        <p:spPr>
          <a:xfrm>
            <a:off x="2392369" y="873126"/>
            <a:ext cx="2143125" cy="169227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endParaRPr lang="fr-FR" dirty="0"/>
          </a:p>
        </p:txBody>
      </p:sp>
      <p:sp>
        <p:nvSpPr>
          <p:cNvPr id="20" name="Espace réservé du contenu 2"/>
          <p:cNvSpPr>
            <a:spLocks noGrp="1"/>
          </p:cNvSpPr>
          <p:nvPr>
            <p:ph idx="13"/>
          </p:nvPr>
        </p:nvSpPr>
        <p:spPr>
          <a:xfrm>
            <a:off x="2392369" y="2636845"/>
            <a:ext cx="2143125" cy="169227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endParaRPr lang="fr-FR" dirty="0"/>
          </a:p>
        </p:txBody>
      </p:sp>
      <p:sp>
        <p:nvSpPr>
          <p:cNvPr id="21" name="Espace réservé du contenu 2"/>
          <p:cNvSpPr>
            <a:spLocks noGrp="1"/>
          </p:cNvSpPr>
          <p:nvPr>
            <p:ph idx="14"/>
          </p:nvPr>
        </p:nvSpPr>
        <p:spPr>
          <a:xfrm>
            <a:off x="2392369" y="4400551"/>
            <a:ext cx="2143125" cy="169227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endParaRPr lang="fr-FR" dirty="0"/>
          </a:p>
        </p:txBody>
      </p:sp>
      <p:sp>
        <p:nvSpPr>
          <p:cNvPr id="22" name="Espace réservé du contenu 2"/>
          <p:cNvSpPr>
            <a:spLocks noGrp="1"/>
          </p:cNvSpPr>
          <p:nvPr>
            <p:ph idx="15"/>
          </p:nvPr>
        </p:nvSpPr>
        <p:spPr>
          <a:xfrm>
            <a:off x="4608519" y="873126"/>
            <a:ext cx="2143125" cy="169227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endParaRPr lang="fr-FR" dirty="0"/>
          </a:p>
        </p:txBody>
      </p:sp>
      <p:sp>
        <p:nvSpPr>
          <p:cNvPr id="23" name="Espace réservé du contenu 2"/>
          <p:cNvSpPr>
            <a:spLocks noGrp="1"/>
          </p:cNvSpPr>
          <p:nvPr>
            <p:ph idx="16"/>
          </p:nvPr>
        </p:nvSpPr>
        <p:spPr>
          <a:xfrm>
            <a:off x="4608519" y="2636845"/>
            <a:ext cx="2143125" cy="169227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endParaRPr lang="fr-FR" dirty="0"/>
          </a:p>
        </p:txBody>
      </p:sp>
      <p:sp>
        <p:nvSpPr>
          <p:cNvPr id="24" name="Espace réservé du contenu 2"/>
          <p:cNvSpPr>
            <a:spLocks noGrp="1"/>
          </p:cNvSpPr>
          <p:nvPr>
            <p:ph idx="17"/>
          </p:nvPr>
        </p:nvSpPr>
        <p:spPr>
          <a:xfrm>
            <a:off x="4608519" y="4400551"/>
            <a:ext cx="2143125" cy="169227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endParaRPr lang="fr-FR" dirty="0"/>
          </a:p>
        </p:txBody>
      </p:sp>
      <p:sp>
        <p:nvSpPr>
          <p:cNvPr id="25" name="Espace réservé du contenu 2"/>
          <p:cNvSpPr>
            <a:spLocks noGrp="1"/>
          </p:cNvSpPr>
          <p:nvPr>
            <p:ph idx="18"/>
          </p:nvPr>
        </p:nvSpPr>
        <p:spPr>
          <a:xfrm>
            <a:off x="6821494" y="873126"/>
            <a:ext cx="2143125" cy="169227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endParaRPr lang="fr-FR" dirty="0"/>
          </a:p>
        </p:txBody>
      </p:sp>
      <p:sp>
        <p:nvSpPr>
          <p:cNvPr id="26" name="Espace réservé du contenu 2"/>
          <p:cNvSpPr>
            <a:spLocks noGrp="1"/>
          </p:cNvSpPr>
          <p:nvPr>
            <p:ph idx="19"/>
          </p:nvPr>
        </p:nvSpPr>
        <p:spPr>
          <a:xfrm>
            <a:off x="6821494" y="2636845"/>
            <a:ext cx="2143125" cy="169227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endParaRPr lang="fr-FR" dirty="0"/>
          </a:p>
        </p:txBody>
      </p:sp>
      <p:sp>
        <p:nvSpPr>
          <p:cNvPr id="27" name="Espace réservé du contenu 2"/>
          <p:cNvSpPr>
            <a:spLocks noGrp="1"/>
          </p:cNvSpPr>
          <p:nvPr>
            <p:ph idx="20"/>
          </p:nvPr>
        </p:nvSpPr>
        <p:spPr>
          <a:xfrm>
            <a:off x="6821494" y="4400551"/>
            <a:ext cx="2143125" cy="169227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endParaRPr lang="fr-FR" dirty="0"/>
          </a:p>
        </p:txBody>
      </p:sp>
      <p:sp>
        <p:nvSpPr>
          <p:cNvPr id="31" name="Espace réservé du texte 5"/>
          <p:cNvSpPr>
            <a:spLocks noGrp="1"/>
          </p:cNvSpPr>
          <p:nvPr>
            <p:ph type="body" sz="quarter" idx="21"/>
          </p:nvPr>
        </p:nvSpPr>
        <p:spPr>
          <a:xfrm>
            <a:off x="179394" y="188913"/>
            <a:ext cx="8785225" cy="2159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2" name="Espace réservé du texte 7"/>
          <p:cNvSpPr>
            <a:spLocks noGrp="1"/>
          </p:cNvSpPr>
          <p:nvPr>
            <p:ph type="body" sz="quarter" idx="22"/>
          </p:nvPr>
        </p:nvSpPr>
        <p:spPr>
          <a:xfrm>
            <a:off x="179393" y="476263"/>
            <a:ext cx="8785225" cy="32384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69100" y="508000"/>
            <a:ext cx="2195513" cy="55848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79388" y="508000"/>
            <a:ext cx="6437312" cy="55848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179388" y="508000"/>
            <a:ext cx="8785225" cy="55848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Produit 1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>
            <a:spLocks noGrp="1"/>
          </p:cNvSpPr>
          <p:nvPr>
            <p:ph idx="1"/>
          </p:nvPr>
        </p:nvSpPr>
        <p:spPr>
          <a:xfrm>
            <a:off x="179388" y="873125"/>
            <a:ext cx="8783638" cy="3455988"/>
          </a:xfrm>
          <a:prstGeom prst="rect">
            <a:avLst/>
          </a:prstGeom>
        </p:spPr>
        <p:txBody>
          <a:bodyPr/>
          <a:lstStyle/>
          <a:p>
            <a:pPr lvl="0"/>
            <a:endParaRPr lang="fr-FR" dirty="0"/>
          </a:p>
        </p:txBody>
      </p:sp>
      <p:sp>
        <p:nvSpPr>
          <p:cNvPr id="6" name="Espace réservé du contenu 2"/>
          <p:cNvSpPr>
            <a:spLocks noGrp="1"/>
          </p:cNvSpPr>
          <p:nvPr>
            <p:ph idx="11"/>
          </p:nvPr>
        </p:nvSpPr>
        <p:spPr>
          <a:xfrm>
            <a:off x="179388" y="4400551"/>
            <a:ext cx="4356100" cy="1692274"/>
          </a:xfrm>
          <a:prstGeom prst="rect">
            <a:avLst/>
          </a:prstGeom>
        </p:spPr>
        <p:txBody>
          <a:bodyPr/>
          <a:lstStyle/>
          <a:p>
            <a:pPr lvl="0"/>
            <a:endParaRPr lang="fr-FR" dirty="0"/>
          </a:p>
        </p:txBody>
      </p:sp>
      <p:sp>
        <p:nvSpPr>
          <p:cNvPr id="12" name="Espace réservé du contenu 2"/>
          <p:cNvSpPr>
            <a:spLocks noGrp="1"/>
          </p:cNvSpPr>
          <p:nvPr>
            <p:ph idx="17"/>
          </p:nvPr>
        </p:nvSpPr>
        <p:spPr>
          <a:xfrm>
            <a:off x="4608519" y="4400551"/>
            <a:ext cx="2143125" cy="1692274"/>
          </a:xfrm>
          <a:prstGeom prst="rect">
            <a:avLst/>
          </a:prstGeom>
        </p:spPr>
        <p:txBody>
          <a:bodyPr/>
          <a:lstStyle/>
          <a:p>
            <a:pPr lvl="0"/>
            <a:endParaRPr lang="fr-FR" dirty="0"/>
          </a:p>
        </p:txBody>
      </p:sp>
      <p:sp>
        <p:nvSpPr>
          <p:cNvPr id="16" name="Espace réservé du texte 5"/>
          <p:cNvSpPr>
            <a:spLocks noGrp="1"/>
          </p:cNvSpPr>
          <p:nvPr>
            <p:ph type="body" sz="quarter" idx="21"/>
          </p:nvPr>
        </p:nvSpPr>
        <p:spPr>
          <a:xfrm>
            <a:off x="179394" y="188913"/>
            <a:ext cx="8785225" cy="215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Espace réservé du texte 7"/>
          <p:cNvSpPr>
            <a:spLocks noGrp="1"/>
          </p:cNvSpPr>
          <p:nvPr>
            <p:ph type="body" sz="quarter" idx="22"/>
          </p:nvPr>
        </p:nvSpPr>
        <p:spPr>
          <a:xfrm>
            <a:off x="179393" y="476263"/>
            <a:ext cx="8785225" cy="3238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1x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388" y="873125"/>
            <a:ext cx="8783638" cy="52197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endParaRPr lang="fr-FR" dirty="0"/>
          </a:p>
        </p:txBody>
      </p:sp>
      <p:sp>
        <p:nvSpPr>
          <p:cNvPr id="28" name="Espace réservé du texte 5"/>
          <p:cNvSpPr>
            <a:spLocks noGrp="1"/>
          </p:cNvSpPr>
          <p:nvPr>
            <p:ph type="body" sz="quarter" idx="21"/>
          </p:nvPr>
        </p:nvSpPr>
        <p:spPr>
          <a:xfrm>
            <a:off x="179394" y="188913"/>
            <a:ext cx="8785225" cy="2159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9" name="Espace réservé du texte 7"/>
          <p:cNvSpPr>
            <a:spLocks noGrp="1"/>
          </p:cNvSpPr>
          <p:nvPr>
            <p:ph type="body" sz="quarter" idx="22"/>
          </p:nvPr>
        </p:nvSpPr>
        <p:spPr>
          <a:xfrm>
            <a:off x="179393" y="476263"/>
            <a:ext cx="8785225" cy="32384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68325" y="944563"/>
            <a:ext cx="392747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44563"/>
            <a:ext cx="3929063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69100" y="508000"/>
            <a:ext cx="2195513" cy="55848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79388" y="508000"/>
            <a:ext cx="6437312" cy="55848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Produit 1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>
            <a:spLocks noGrp="1"/>
          </p:cNvSpPr>
          <p:nvPr>
            <p:ph idx="1"/>
          </p:nvPr>
        </p:nvSpPr>
        <p:spPr>
          <a:xfrm>
            <a:off x="179388" y="873125"/>
            <a:ext cx="8783638" cy="3455988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endParaRPr lang="fr-FR" dirty="0"/>
          </a:p>
        </p:txBody>
      </p:sp>
      <p:sp>
        <p:nvSpPr>
          <p:cNvPr id="6" name="Espace réservé du contenu 2"/>
          <p:cNvSpPr>
            <a:spLocks noGrp="1"/>
          </p:cNvSpPr>
          <p:nvPr>
            <p:ph idx="11"/>
          </p:nvPr>
        </p:nvSpPr>
        <p:spPr>
          <a:xfrm>
            <a:off x="179388" y="4400551"/>
            <a:ext cx="4356100" cy="169227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endParaRPr lang="fr-FR" dirty="0"/>
          </a:p>
        </p:txBody>
      </p:sp>
      <p:sp>
        <p:nvSpPr>
          <p:cNvPr id="12" name="Espace réservé du contenu 2"/>
          <p:cNvSpPr>
            <a:spLocks noGrp="1"/>
          </p:cNvSpPr>
          <p:nvPr>
            <p:ph idx="17"/>
          </p:nvPr>
        </p:nvSpPr>
        <p:spPr>
          <a:xfrm>
            <a:off x="4608519" y="4400551"/>
            <a:ext cx="2143125" cy="169227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endParaRPr lang="fr-FR" dirty="0"/>
          </a:p>
        </p:txBody>
      </p:sp>
      <p:sp>
        <p:nvSpPr>
          <p:cNvPr id="16" name="Espace réservé du texte 5"/>
          <p:cNvSpPr>
            <a:spLocks noGrp="1"/>
          </p:cNvSpPr>
          <p:nvPr>
            <p:ph type="body" sz="quarter" idx="21"/>
          </p:nvPr>
        </p:nvSpPr>
        <p:spPr>
          <a:xfrm>
            <a:off x="179394" y="188913"/>
            <a:ext cx="8785225" cy="2159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Espace réservé du texte 7"/>
          <p:cNvSpPr>
            <a:spLocks noGrp="1"/>
          </p:cNvSpPr>
          <p:nvPr>
            <p:ph type="body" sz="quarter" idx="22"/>
          </p:nvPr>
        </p:nvSpPr>
        <p:spPr>
          <a:xfrm>
            <a:off x="179393" y="476263"/>
            <a:ext cx="8785225" cy="32384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68325" y="944563"/>
            <a:ext cx="392747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44563"/>
            <a:ext cx="3929063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69100" y="508000"/>
            <a:ext cx="2195513" cy="55848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79388" y="508000"/>
            <a:ext cx="6437312" cy="55848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4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contenu 2"/>
          <p:cNvSpPr>
            <a:spLocks noGrp="1"/>
          </p:cNvSpPr>
          <p:nvPr>
            <p:ph idx="11"/>
          </p:nvPr>
        </p:nvSpPr>
        <p:spPr>
          <a:xfrm>
            <a:off x="179394" y="4172643"/>
            <a:ext cx="2143125" cy="1920193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endParaRPr lang="fr-FR" dirty="0"/>
          </a:p>
        </p:txBody>
      </p:sp>
      <p:sp>
        <p:nvSpPr>
          <p:cNvPr id="21" name="Espace réservé du contenu 2"/>
          <p:cNvSpPr>
            <a:spLocks noGrp="1"/>
          </p:cNvSpPr>
          <p:nvPr>
            <p:ph idx="14"/>
          </p:nvPr>
        </p:nvSpPr>
        <p:spPr>
          <a:xfrm>
            <a:off x="2392369" y="4172643"/>
            <a:ext cx="2143125" cy="1920193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endParaRPr lang="fr-FR" dirty="0"/>
          </a:p>
        </p:txBody>
      </p:sp>
      <p:sp>
        <p:nvSpPr>
          <p:cNvPr id="24" name="Espace réservé du contenu 2"/>
          <p:cNvSpPr>
            <a:spLocks noGrp="1"/>
          </p:cNvSpPr>
          <p:nvPr>
            <p:ph idx="17"/>
          </p:nvPr>
        </p:nvSpPr>
        <p:spPr>
          <a:xfrm>
            <a:off x="4608519" y="4172643"/>
            <a:ext cx="2143125" cy="1920193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endParaRPr lang="fr-FR" dirty="0"/>
          </a:p>
        </p:txBody>
      </p:sp>
      <p:sp>
        <p:nvSpPr>
          <p:cNvPr id="27" name="Espace réservé du contenu 2"/>
          <p:cNvSpPr>
            <a:spLocks noGrp="1"/>
          </p:cNvSpPr>
          <p:nvPr>
            <p:ph idx="20"/>
          </p:nvPr>
        </p:nvSpPr>
        <p:spPr>
          <a:xfrm>
            <a:off x="6821494" y="4172643"/>
            <a:ext cx="2143125" cy="1920193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394" y="188925"/>
            <a:ext cx="2143125" cy="192019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endParaRPr lang="fr-FR" dirty="0"/>
          </a:p>
        </p:txBody>
      </p:sp>
      <p:sp>
        <p:nvSpPr>
          <p:cNvPr id="17" name="Espace réservé du contenu 2"/>
          <p:cNvSpPr>
            <a:spLocks noGrp="1"/>
          </p:cNvSpPr>
          <p:nvPr>
            <p:ph idx="10"/>
          </p:nvPr>
        </p:nvSpPr>
        <p:spPr>
          <a:xfrm>
            <a:off x="179394" y="2180773"/>
            <a:ext cx="2143125" cy="192019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endParaRPr lang="fr-FR" dirty="0"/>
          </a:p>
        </p:txBody>
      </p:sp>
      <p:sp>
        <p:nvSpPr>
          <p:cNvPr id="19" name="Espace réservé du contenu 2"/>
          <p:cNvSpPr>
            <a:spLocks noGrp="1"/>
          </p:cNvSpPr>
          <p:nvPr>
            <p:ph idx="12"/>
          </p:nvPr>
        </p:nvSpPr>
        <p:spPr>
          <a:xfrm>
            <a:off x="2392369" y="188925"/>
            <a:ext cx="2143125" cy="192019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endParaRPr lang="fr-FR" dirty="0"/>
          </a:p>
        </p:txBody>
      </p:sp>
      <p:sp>
        <p:nvSpPr>
          <p:cNvPr id="20" name="Espace réservé du contenu 2"/>
          <p:cNvSpPr>
            <a:spLocks noGrp="1"/>
          </p:cNvSpPr>
          <p:nvPr>
            <p:ph idx="13"/>
          </p:nvPr>
        </p:nvSpPr>
        <p:spPr>
          <a:xfrm>
            <a:off x="2392369" y="2180773"/>
            <a:ext cx="2143125" cy="192019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endParaRPr lang="fr-FR" dirty="0"/>
          </a:p>
        </p:txBody>
      </p:sp>
      <p:sp>
        <p:nvSpPr>
          <p:cNvPr id="22" name="Espace réservé du contenu 2"/>
          <p:cNvSpPr>
            <a:spLocks noGrp="1"/>
          </p:cNvSpPr>
          <p:nvPr>
            <p:ph idx="15"/>
          </p:nvPr>
        </p:nvSpPr>
        <p:spPr>
          <a:xfrm>
            <a:off x="4608519" y="188925"/>
            <a:ext cx="2143125" cy="192019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endParaRPr lang="fr-FR" dirty="0"/>
          </a:p>
        </p:txBody>
      </p:sp>
      <p:sp>
        <p:nvSpPr>
          <p:cNvPr id="23" name="Espace réservé du contenu 2"/>
          <p:cNvSpPr>
            <a:spLocks noGrp="1"/>
          </p:cNvSpPr>
          <p:nvPr>
            <p:ph idx="16"/>
          </p:nvPr>
        </p:nvSpPr>
        <p:spPr>
          <a:xfrm>
            <a:off x="4608519" y="2180773"/>
            <a:ext cx="2143125" cy="192019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endParaRPr lang="fr-FR" dirty="0"/>
          </a:p>
        </p:txBody>
      </p:sp>
      <p:sp>
        <p:nvSpPr>
          <p:cNvPr id="25" name="Espace réservé du contenu 2"/>
          <p:cNvSpPr>
            <a:spLocks noGrp="1"/>
          </p:cNvSpPr>
          <p:nvPr>
            <p:ph idx="18"/>
          </p:nvPr>
        </p:nvSpPr>
        <p:spPr>
          <a:xfrm>
            <a:off x="6821494" y="188925"/>
            <a:ext cx="2143125" cy="192019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endParaRPr lang="fr-FR" dirty="0"/>
          </a:p>
        </p:txBody>
      </p:sp>
      <p:sp>
        <p:nvSpPr>
          <p:cNvPr id="26" name="Espace réservé du contenu 2"/>
          <p:cNvSpPr>
            <a:spLocks noGrp="1"/>
          </p:cNvSpPr>
          <p:nvPr>
            <p:ph idx="19"/>
          </p:nvPr>
        </p:nvSpPr>
        <p:spPr>
          <a:xfrm>
            <a:off x="6821494" y="2180773"/>
            <a:ext cx="2143125" cy="192019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6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14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2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24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41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2"/>
          <p:cNvGrpSpPr>
            <a:grpSpLocks/>
          </p:cNvGrpSpPr>
          <p:nvPr/>
        </p:nvGrpSpPr>
        <p:grpSpPr bwMode="auto">
          <a:xfrm>
            <a:off x="179388" y="3965575"/>
            <a:ext cx="8783637" cy="1951038"/>
            <a:chOff x="113" y="2498"/>
            <a:chExt cx="5533" cy="1229"/>
          </a:xfrm>
        </p:grpSpPr>
        <p:sp>
          <p:nvSpPr>
            <p:cNvPr id="18" name="Rectangle 17"/>
            <p:cNvSpPr>
              <a:spLocks noChangeArrowheads="1"/>
            </p:cNvSpPr>
            <p:nvPr userDrawn="1"/>
          </p:nvSpPr>
          <p:spPr bwMode="auto">
            <a:xfrm>
              <a:off x="113" y="2498"/>
              <a:ext cx="5533" cy="122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 sz="1800" b="0">
                <a:solidFill>
                  <a:schemeClr val="tx1"/>
                </a:solidFill>
                <a:cs typeface="+mn-cs"/>
              </a:endParaRPr>
            </a:p>
          </p:txBody>
        </p:sp>
        <p:pic>
          <p:nvPicPr>
            <p:cNvPr id="1029" name="Picture 15" descr="ONGLET"/>
            <p:cNvPicPr preferRelativeResize="0">
              <a:picLocks noChangeAspect="1" noChangeArrowheads="1"/>
            </p:cNvPicPr>
            <p:nvPr userDrawn="1"/>
          </p:nvPicPr>
          <p:blipFill>
            <a:blip r:embed="rId4"/>
            <a:srcRect l="24104" t="24007" r="24104" b="24007"/>
            <a:stretch>
              <a:fillRect/>
            </a:stretch>
          </p:blipFill>
          <p:spPr bwMode="auto">
            <a:xfrm>
              <a:off x="5310" y="3398"/>
              <a:ext cx="336" cy="329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28" name="Rectangle 43"/>
          <p:cNvSpPr>
            <a:spLocks noChangeArrowheads="1"/>
          </p:cNvSpPr>
          <p:nvPr/>
        </p:nvSpPr>
        <p:spPr bwMode="auto">
          <a:xfrm>
            <a:off x="177800" y="185738"/>
            <a:ext cx="8780463" cy="3748087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fr-FR" sz="1800" b="0">
              <a:solidFill>
                <a:schemeClr val="tx1"/>
              </a:solidFill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6" r:id="rId1"/>
    <p:sldLayoutId id="2147484308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 Narrow" pitchFamily="34" charset="0"/>
          <a:ea typeface="MS PGothic" pitchFamily="34" charset="-128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 Narrow" pitchFamily="34" charset="0"/>
          <a:ea typeface="MS PGothic" pitchFamily="34" charset="-128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 Narrow" pitchFamily="34" charset="0"/>
          <a:ea typeface="MS PGothic" pitchFamily="34" charset="-128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 Narrow" pitchFamily="34" charset="0"/>
          <a:ea typeface="MS PGothic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 Narrow" pitchFamily="34" charset="0"/>
          <a:ea typeface="MS PGothic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 Narrow" pitchFamily="34" charset="0"/>
          <a:ea typeface="MS PGothic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 Narrow" pitchFamily="34" charset="0"/>
          <a:ea typeface="MS PGothic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 Narrow" pitchFamily="34" charset="0"/>
          <a:ea typeface="MS PGothic" pitchFamily="34" charset="-128"/>
        </a:defRPr>
      </a:lvl9pPr>
    </p:titleStyle>
    <p:bodyStyle>
      <a:lvl1pPr marL="342900" indent="-342900" algn="l" rtl="0" fontAlgn="base">
        <a:spcBef>
          <a:spcPct val="35000"/>
        </a:spcBef>
        <a:spcAft>
          <a:spcPct val="0"/>
        </a:spcAft>
        <a:buClr>
          <a:srgbClr val="F7B100"/>
        </a:buClr>
        <a:buFont typeface="Wingdings" pitchFamily="2" charset="2"/>
        <a:buChar char="§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30000"/>
        </a:spcBef>
        <a:spcAft>
          <a:spcPct val="0"/>
        </a:spcAft>
        <a:buClr>
          <a:srgbClr val="F7B100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350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40000"/>
        </a:spcBef>
        <a:spcAft>
          <a:spcPct val="0"/>
        </a:spcAft>
        <a:buFont typeface="Wingdings" pitchFamily="2" charset="2"/>
        <a:buChar char="§"/>
        <a:defRPr sz="11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508000"/>
            <a:ext cx="8785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163843" name="Rectangle 28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8325" y="944563"/>
            <a:ext cx="8008938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pic>
        <p:nvPicPr>
          <p:cNvPr id="163844" name="Image 15" descr="Sign_Marq ppt FR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7366000" y="6389688"/>
            <a:ext cx="10953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Line 59"/>
          <p:cNvSpPr>
            <a:spLocks noChangeShapeType="1"/>
          </p:cNvSpPr>
          <p:nvPr userDrawn="1"/>
        </p:nvSpPr>
        <p:spPr bwMode="auto">
          <a:xfrm>
            <a:off x="6335713" y="6281738"/>
            <a:ext cx="0" cy="393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lnSpc>
                <a:spcPct val="90000"/>
              </a:lnSpc>
              <a:buClr>
                <a:srgbClr val="F7B100"/>
              </a:buClr>
              <a:buFont typeface="Wingdings" pitchFamily="2" charset="2"/>
              <a:buNone/>
              <a:defRPr/>
            </a:pPr>
            <a:endParaRPr lang="fr-FR" sz="1900">
              <a:solidFill>
                <a:srgbClr val="F7B100"/>
              </a:solidFill>
              <a:cs typeface="+mn-cs"/>
            </a:endParaRPr>
          </a:p>
        </p:txBody>
      </p:sp>
      <p:sp>
        <p:nvSpPr>
          <p:cNvPr id="20" name="Text Box 48"/>
          <p:cNvSpPr txBox="1">
            <a:spLocks noChangeArrowheads="1"/>
          </p:cNvSpPr>
          <p:nvPr userDrawn="1"/>
        </p:nvSpPr>
        <p:spPr bwMode="auto">
          <a:xfrm>
            <a:off x="2782888" y="6577013"/>
            <a:ext cx="1633537" cy="12223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>
            <a:spAutoFit/>
          </a:bodyPr>
          <a:lstStyle>
            <a:lvl1pPr defTabSz="1042988" eaLnBrk="0" hangingPunct="0"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1042988" eaLnBrk="0" hangingPunct="0"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1042988" eaLnBrk="0" hangingPunct="0"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1042988" eaLnBrk="0" hangingPunct="0"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1042988" eaLnBrk="0" hangingPunct="0"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7B100"/>
              </a:buClr>
              <a:buFont typeface="Wingdings" pitchFamily="2" charset="2"/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7B100"/>
              </a:buClr>
              <a:buFont typeface="Wingdings" pitchFamily="2" charset="2"/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7B100"/>
              </a:buClr>
              <a:buFont typeface="Wingdings" pitchFamily="2" charset="2"/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7B100"/>
              </a:buClr>
              <a:buFont typeface="Wingdings" pitchFamily="2" charset="2"/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fr-FR" sz="800" dirty="0" smtClean="0">
                <a:solidFill>
                  <a:srgbClr val="000000"/>
                </a:solidFill>
                <a:cs typeface="Arial" pitchFamily="34" charset="0"/>
              </a:rPr>
              <a:t>13/09/2017</a:t>
            </a:r>
          </a:p>
        </p:txBody>
      </p:sp>
      <p:sp>
        <p:nvSpPr>
          <p:cNvPr id="21" name="Text Box 48"/>
          <p:cNvSpPr txBox="1">
            <a:spLocks noChangeArrowheads="1"/>
          </p:cNvSpPr>
          <p:nvPr userDrawn="1"/>
        </p:nvSpPr>
        <p:spPr bwMode="auto">
          <a:xfrm>
            <a:off x="4606925" y="6575425"/>
            <a:ext cx="1511300" cy="1222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>
            <a:spAutoFit/>
          </a:bodyPr>
          <a:lstStyle>
            <a:lvl1pPr defTabSz="1042988" eaLnBrk="0" hangingPunct="0"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1042988" eaLnBrk="0" hangingPunct="0"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1042988" eaLnBrk="0" hangingPunct="0"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1042988" eaLnBrk="0" hangingPunct="0"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1042988" eaLnBrk="0" hangingPunct="0"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7B100"/>
              </a:buClr>
              <a:buFont typeface="Wingdings" pitchFamily="2" charset="2"/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7B100"/>
              </a:buClr>
              <a:buFont typeface="Wingdings" pitchFamily="2" charset="2"/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7B100"/>
              </a:buClr>
              <a:buFont typeface="Wingdings" pitchFamily="2" charset="2"/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7B100"/>
              </a:buClr>
              <a:buFont typeface="Wingdings" pitchFamily="2" charset="2"/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fr-FR" sz="800" smtClean="0">
                <a:solidFill>
                  <a:srgbClr val="000000"/>
                </a:solidFill>
                <a:cs typeface="Arial" pitchFamily="34" charset="0"/>
              </a:rPr>
              <a:t>PROPRIÉTÉ RENAULT</a:t>
            </a:r>
          </a:p>
        </p:txBody>
      </p:sp>
      <p:pic>
        <p:nvPicPr>
          <p:cNvPr id="163849" name="Picture 14" descr="logo renault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8575675" y="6284913"/>
            <a:ext cx="388938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Line 59"/>
          <p:cNvSpPr>
            <a:spLocks noChangeShapeType="1"/>
          </p:cNvSpPr>
          <p:nvPr userDrawn="1"/>
        </p:nvSpPr>
        <p:spPr bwMode="auto">
          <a:xfrm>
            <a:off x="4535488" y="6281738"/>
            <a:ext cx="0" cy="393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lnSpc>
                <a:spcPct val="90000"/>
              </a:lnSpc>
              <a:buClr>
                <a:srgbClr val="F7B100"/>
              </a:buClr>
              <a:buFont typeface="Wingdings" pitchFamily="2" charset="2"/>
              <a:buNone/>
              <a:defRPr/>
            </a:pPr>
            <a:endParaRPr lang="fr-FR" sz="1900">
              <a:solidFill>
                <a:srgbClr val="F7B100"/>
              </a:solidFill>
              <a:cs typeface="+mn-cs"/>
            </a:endParaRPr>
          </a:p>
        </p:txBody>
      </p:sp>
      <p:sp>
        <p:nvSpPr>
          <p:cNvPr id="24" name="Line 59"/>
          <p:cNvSpPr>
            <a:spLocks noChangeShapeType="1"/>
          </p:cNvSpPr>
          <p:nvPr userDrawn="1"/>
        </p:nvSpPr>
        <p:spPr bwMode="auto">
          <a:xfrm>
            <a:off x="2722563" y="6281738"/>
            <a:ext cx="0" cy="393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lnSpc>
                <a:spcPct val="90000"/>
              </a:lnSpc>
              <a:buClr>
                <a:srgbClr val="F7B100"/>
              </a:buClr>
              <a:buFont typeface="Wingdings" pitchFamily="2" charset="2"/>
              <a:buNone/>
              <a:defRPr/>
            </a:pPr>
            <a:endParaRPr lang="fr-FR" sz="1900">
              <a:solidFill>
                <a:srgbClr val="F7B100"/>
              </a:solidFill>
              <a:cs typeface="+mn-cs"/>
            </a:endParaRPr>
          </a:p>
        </p:txBody>
      </p:sp>
      <p:sp>
        <p:nvSpPr>
          <p:cNvPr id="25" name="Text Box 74"/>
          <p:cNvSpPr txBox="1">
            <a:spLocks noChangeArrowheads="1"/>
          </p:cNvSpPr>
          <p:nvPr userDrawn="1"/>
        </p:nvSpPr>
        <p:spPr bwMode="auto">
          <a:xfrm>
            <a:off x="5567363" y="6405563"/>
            <a:ext cx="141287" cy="1412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7200" tIns="43200" bIns="50400" anchor="ctr" anchorCtr="1"/>
          <a:lstStyle>
            <a:lvl1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37931725" indent="-37474525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fr-FR" sz="800" dirty="0" smtClean="0">
                <a:solidFill>
                  <a:srgbClr val="000000"/>
                </a:solidFill>
                <a:cs typeface="+mn-cs"/>
              </a:rPr>
              <a:t>C</a:t>
            </a:r>
            <a:endParaRPr lang="en-US" sz="800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7" name="Rectangle 6"/>
          <p:cNvSpPr>
            <a:spLocks noChangeArrowheads="1"/>
          </p:cNvSpPr>
          <p:nvPr userDrawn="1"/>
        </p:nvSpPr>
        <p:spPr bwMode="auto">
          <a:xfrm>
            <a:off x="6397625" y="6550025"/>
            <a:ext cx="355600" cy="1476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/>
          <a:lstStyle/>
          <a:p>
            <a:pPr>
              <a:defRPr/>
            </a:pPr>
            <a:fld id="{0A382F09-69A5-42F4-91D7-2203F2B49A1E}" type="slidenum">
              <a:rPr sz="800" noProof="1">
                <a:solidFill>
                  <a:srgbClr val="000000"/>
                </a:solidFill>
                <a:cs typeface="+mn-cs"/>
              </a:rPr>
              <a:pPr>
                <a:defRPr/>
              </a:pPr>
              <a:t>‹N°›</a:t>
            </a:fld>
            <a:endParaRPr lang="fr-FR" sz="800" noProof="1">
              <a:solidFill>
                <a:srgbClr val="000000"/>
              </a:solidFill>
              <a:cs typeface="+mn-cs"/>
            </a:endParaRPr>
          </a:p>
        </p:txBody>
      </p:sp>
      <p:sp>
        <p:nvSpPr>
          <p:cNvPr id="14" name="Text Box 23"/>
          <p:cNvSpPr txBox="1">
            <a:spLocks noChangeArrowheads="1"/>
          </p:cNvSpPr>
          <p:nvPr userDrawn="1"/>
        </p:nvSpPr>
        <p:spPr bwMode="auto">
          <a:xfrm>
            <a:off x="325438" y="6571505"/>
            <a:ext cx="2447925" cy="16986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45712" anchor="b">
            <a:spAutoFit/>
          </a:bodyPr>
          <a:lstStyle>
            <a:lvl1pPr defTabSz="104298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37931725" indent="-37474525" defTabSz="104298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buClr>
                <a:srgbClr val="F7B100"/>
              </a:buClr>
              <a:buFont typeface="Wingdings" pitchFamily="2" charset="2"/>
              <a:buNone/>
              <a:defRPr/>
            </a:pPr>
            <a:r>
              <a:rPr lang="fr-FR" sz="800" dirty="0" smtClean="0">
                <a:solidFill>
                  <a:srgbClr val="000000"/>
                </a:solidFill>
                <a:cs typeface="+mn-cs"/>
              </a:rPr>
              <a:t>RSA/DEA-SI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4" r:id="rId1"/>
    <p:sldLayoutId id="2147484273" r:id="rId2"/>
    <p:sldLayoutId id="2147484272" r:id="rId3"/>
    <p:sldLayoutId id="2147484271" r:id="rId4"/>
    <p:sldLayoutId id="2147484270" r:id="rId5"/>
    <p:sldLayoutId id="2147484269" r:id="rId6"/>
    <p:sldLayoutId id="2147484268" r:id="rId7"/>
    <p:sldLayoutId id="2147484267" r:id="rId8"/>
    <p:sldLayoutId id="2147484266" r:id="rId9"/>
    <p:sldLayoutId id="2147484265" r:id="rId10"/>
    <p:sldLayoutId id="2147484264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 Narrow" pitchFamily="34" charset="0"/>
          <a:ea typeface="MS PGothic" pitchFamily="34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 Narrow" pitchFamily="34" charset="0"/>
          <a:ea typeface="MS PGothic" pitchFamily="34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 Narrow" pitchFamily="34" charset="0"/>
          <a:ea typeface="MS PGothic" pitchFamily="34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 Narrow" pitchFamily="34" charset="0"/>
          <a:ea typeface="MS PGothic" pitchFamily="34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 Narrow" pitchFamily="34" charset="0"/>
          <a:ea typeface="ＭＳ Ｐゴシック" pitchFamily="34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 Narrow" pitchFamily="34" charset="0"/>
          <a:ea typeface="ＭＳ Ｐゴシック" pitchFamily="34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 Narrow" pitchFamily="34" charset="0"/>
          <a:ea typeface="ＭＳ Ｐゴシック" pitchFamily="34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 Narrow" pitchFamily="34" charset="0"/>
          <a:ea typeface="ＭＳ Ｐゴシック" pitchFamily="34" charset="-128"/>
        </a:defRPr>
      </a:lvl9pPr>
    </p:titleStyle>
    <p:bodyStyle>
      <a:lvl1pPr marL="177800" indent="-177800" algn="l" rtl="0" eaLnBrk="0" fontAlgn="base" hangingPunct="0">
        <a:spcBef>
          <a:spcPct val="80000"/>
        </a:spcBef>
        <a:spcAft>
          <a:spcPct val="0"/>
        </a:spcAft>
        <a:buClr>
          <a:schemeClr val="accent1"/>
        </a:buClr>
        <a:buSzPct val="85000"/>
        <a:buFont typeface="Wingdings" pitchFamily="2" charset="2"/>
        <a:buChar char="§"/>
        <a:defRPr b="1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536575" indent="-179388" algn="l" rtl="0" eaLnBrk="0" fontAlgn="base" hangingPunct="0">
        <a:spcBef>
          <a:spcPct val="80000"/>
        </a:spcBef>
        <a:spcAft>
          <a:spcPct val="0"/>
        </a:spcAft>
        <a:buClr>
          <a:schemeClr val="bg2"/>
        </a:buClr>
        <a:buSzPct val="85000"/>
        <a:buFont typeface="Wingdings" pitchFamily="2" charset="2"/>
        <a:buChar char="§"/>
        <a:defRPr sz="1600" b="1">
          <a:solidFill>
            <a:schemeClr val="tx1"/>
          </a:solidFill>
          <a:latin typeface="+mn-lt"/>
          <a:ea typeface="MS PGothic" pitchFamily="34" charset="-128"/>
        </a:defRPr>
      </a:lvl2pPr>
      <a:lvl3pPr marL="898525" indent="-182563" algn="l" rtl="0" eaLnBrk="0" fontAlgn="base" hangingPunct="0">
        <a:spcBef>
          <a:spcPct val="8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defRPr sz="1400">
          <a:solidFill>
            <a:schemeClr val="tx1"/>
          </a:solidFill>
          <a:latin typeface="+mn-lt"/>
          <a:ea typeface="MS PGothic" pitchFamily="34" charset="-128"/>
        </a:defRPr>
      </a:lvl3pPr>
      <a:lvl4pPr marL="1665288" indent="-228600" algn="l" rtl="0" eaLnBrk="0" fontAlgn="base" hangingPunct="0">
        <a:spcBef>
          <a:spcPct val="40000"/>
        </a:spcBef>
        <a:spcAft>
          <a:spcPct val="0"/>
        </a:spcAft>
        <a:buFont typeface="Wingdings" pitchFamily="2" charset="2"/>
        <a:buChar char="§"/>
        <a:defRPr sz="1100">
          <a:solidFill>
            <a:schemeClr val="tx1"/>
          </a:solidFill>
          <a:latin typeface="+mn-lt"/>
          <a:ea typeface="MS PGothic" pitchFamily="34" charset="-128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ea typeface="MS PGothic" pitchFamily="34" charset="-128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ea typeface="+mn-ea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ea typeface="+mn-ea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ea typeface="+mn-ea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 15" descr="Sign_Marq ppt FR.jpg"/>
          <p:cNvPicPr>
            <a:picLocks noChangeAspect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7366000" y="6389688"/>
            <a:ext cx="10953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Line 59"/>
          <p:cNvSpPr>
            <a:spLocks noChangeShapeType="1"/>
          </p:cNvSpPr>
          <p:nvPr userDrawn="1"/>
        </p:nvSpPr>
        <p:spPr bwMode="auto">
          <a:xfrm>
            <a:off x="6335713" y="6281738"/>
            <a:ext cx="0" cy="393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lnSpc>
                <a:spcPct val="90000"/>
              </a:lnSpc>
              <a:buClr>
                <a:srgbClr val="F7B100"/>
              </a:buClr>
              <a:buFont typeface="Wingdings" pitchFamily="2" charset="2"/>
              <a:buNone/>
              <a:defRPr/>
            </a:pPr>
            <a:endParaRPr lang="fr-FR" sz="1900">
              <a:solidFill>
                <a:srgbClr val="F7B100"/>
              </a:solidFill>
              <a:cs typeface="+mn-cs"/>
            </a:endParaRPr>
          </a:p>
        </p:txBody>
      </p:sp>
      <p:sp>
        <p:nvSpPr>
          <p:cNvPr id="16" name="Text Box 23"/>
          <p:cNvSpPr txBox="1">
            <a:spLocks noChangeArrowheads="1"/>
          </p:cNvSpPr>
          <p:nvPr userDrawn="1"/>
        </p:nvSpPr>
        <p:spPr bwMode="auto">
          <a:xfrm>
            <a:off x="173038" y="6575425"/>
            <a:ext cx="2447925" cy="16986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45712" anchor="b">
            <a:spAutoFit/>
          </a:bodyPr>
          <a:lstStyle>
            <a:lvl1pPr defTabSz="104298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37931725" indent="-37474525" defTabSz="104298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buClr>
                <a:srgbClr val="F7B100"/>
              </a:buClr>
              <a:buFont typeface="Wingdings" pitchFamily="2" charset="2"/>
              <a:buNone/>
              <a:defRPr/>
            </a:pPr>
            <a:r>
              <a:rPr lang="fr-FR" sz="800" dirty="0" smtClean="0">
                <a:solidFill>
                  <a:srgbClr val="000000"/>
                </a:solidFill>
                <a:cs typeface="+mn-cs"/>
              </a:rPr>
              <a:t>RSA/DEA-SI</a:t>
            </a:r>
          </a:p>
        </p:txBody>
      </p:sp>
      <p:sp>
        <p:nvSpPr>
          <p:cNvPr id="18" name="Text Box 48"/>
          <p:cNvSpPr txBox="1">
            <a:spLocks noChangeArrowheads="1"/>
          </p:cNvSpPr>
          <p:nvPr userDrawn="1"/>
        </p:nvSpPr>
        <p:spPr bwMode="auto">
          <a:xfrm>
            <a:off x="2782888" y="6577013"/>
            <a:ext cx="1633537" cy="12223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>
            <a:spAutoFit/>
          </a:bodyPr>
          <a:lstStyle>
            <a:lvl1pPr defTabSz="1042988" eaLnBrk="0" hangingPunct="0"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1042988" eaLnBrk="0" hangingPunct="0"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1042988" eaLnBrk="0" hangingPunct="0"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1042988" eaLnBrk="0" hangingPunct="0"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1042988" eaLnBrk="0" hangingPunct="0"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7B100"/>
              </a:buClr>
              <a:buFont typeface="Wingdings" pitchFamily="2" charset="2"/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7B100"/>
              </a:buClr>
              <a:buFont typeface="Wingdings" pitchFamily="2" charset="2"/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7B100"/>
              </a:buClr>
              <a:buFont typeface="Wingdings" pitchFamily="2" charset="2"/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7B100"/>
              </a:buClr>
              <a:buFont typeface="Wingdings" pitchFamily="2" charset="2"/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fr-FR" sz="800" dirty="0" smtClean="0">
                <a:solidFill>
                  <a:srgbClr val="000000"/>
                </a:solidFill>
                <a:cs typeface="Arial" pitchFamily="34" charset="0"/>
              </a:rPr>
              <a:t>13/09/2017</a:t>
            </a:r>
          </a:p>
        </p:txBody>
      </p:sp>
      <p:sp>
        <p:nvSpPr>
          <p:cNvPr id="20" name="Text Box 48"/>
          <p:cNvSpPr txBox="1">
            <a:spLocks noChangeArrowheads="1"/>
          </p:cNvSpPr>
          <p:nvPr userDrawn="1"/>
        </p:nvSpPr>
        <p:spPr bwMode="auto">
          <a:xfrm>
            <a:off x="4606925" y="6575425"/>
            <a:ext cx="1511300" cy="1222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>
            <a:spAutoFit/>
          </a:bodyPr>
          <a:lstStyle>
            <a:lvl1pPr defTabSz="1042988" eaLnBrk="0" hangingPunct="0"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1042988" eaLnBrk="0" hangingPunct="0"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1042988" eaLnBrk="0" hangingPunct="0"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1042988" eaLnBrk="0" hangingPunct="0"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1042988" eaLnBrk="0" hangingPunct="0"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7B100"/>
              </a:buClr>
              <a:buFont typeface="Wingdings" pitchFamily="2" charset="2"/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7B100"/>
              </a:buClr>
              <a:buFont typeface="Wingdings" pitchFamily="2" charset="2"/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7B100"/>
              </a:buClr>
              <a:buFont typeface="Wingdings" pitchFamily="2" charset="2"/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7B100"/>
              </a:buClr>
              <a:buFont typeface="Wingdings" pitchFamily="2" charset="2"/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fr-FR" sz="800" smtClean="0">
                <a:solidFill>
                  <a:srgbClr val="000000"/>
                </a:solidFill>
                <a:cs typeface="Arial" pitchFamily="34" charset="0"/>
              </a:rPr>
              <a:t>PROPRIÉTÉ RENAULT</a:t>
            </a:r>
          </a:p>
        </p:txBody>
      </p:sp>
      <p:pic>
        <p:nvPicPr>
          <p:cNvPr id="4103" name="Picture 14" descr="logo renault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8575675" y="6284913"/>
            <a:ext cx="388938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Line 59"/>
          <p:cNvSpPr>
            <a:spLocks noChangeShapeType="1"/>
          </p:cNvSpPr>
          <p:nvPr userDrawn="1"/>
        </p:nvSpPr>
        <p:spPr bwMode="auto">
          <a:xfrm>
            <a:off x="4535488" y="6281738"/>
            <a:ext cx="0" cy="393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lnSpc>
                <a:spcPct val="90000"/>
              </a:lnSpc>
              <a:buClr>
                <a:srgbClr val="F7B100"/>
              </a:buClr>
              <a:buFont typeface="Wingdings" pitchFamily="2" charset="2"/>
              <a:buNone/>
              <a:defRPr/>
            </a:pPr>
            <a:endParaRPr lang="fr-FR" sz="1900">
              <a:solidFill>
                <a:srgbClr val="F7B100"/>
              </a:solidFill>
              <a:cs typeface="+mn-cs"/>
            </a:endParaRPr>
          </a:p>
        </p:txBody>
      </p:sp>
      <p:sp>
        <p:nvSpPr>
          <p:cNvPr id="23" name="Line 59"/>
          <p:cNvSpPr>
            <a:spLocks noChangeShapeType="1"/>
          </p:cNvSpPr>
          <p:nvPr userDrawn="1"/>
        </p:nvSpPr>
        <p:spPr bwMode="auto">
          <a:xfrm>
            <a:off x="2722563" y="6281738"/>
            <a:ext cx="0" cy="393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lnSpc>
                <a:spcPct val="90000"/>
              </a:lnSpc>
              <a:buClr>
                <a:srgbClr val="F7B100"/>
              </a:buClr>
              <a:buFont typeface="Wingdings" pitchFamily="2" charset="2"/>
              <a:buNone/>
              <a:defRPr/>
            </a:pPr>
            <a:endParaRPr lang="fr-FR" sz="1900">
              <a:solidFill>
                <a:srgbClr val="F7B100"/>
              </a:solidFill>
              <a:cs typeface="+mn-cs"/>
            </a:endParaRPr>
          </a:p>
        </p:txBody>
      </p:sp>
      <p:sp>
        <p:nvSpPr>
          <p:cNvPr id="24" name="Text Box 74"/>
          <p:cNvSpPr txBox="1">
            <a:spLocks noChangeArrowheads="1"/>
          </p:cNvSpPr>
          <p:nvPr userDrawn="1"/>
        </p:nvSpPr>
        <p:spPr bwMode="auto">
          <a:xfrm>
            <a:off x="5567363" y="6405563"/>
            <a:ext cx="141287" cy="1412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7200" tIns="43200" bIns="50400" anchor="ctr" anchorCtr="1"/>
          <a:lstStyle>
            <a:lvl1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37931725" indent="-37474525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fr-FR" sz="800" dirty="0" smtClean="0">
                <a:solidFill>
                  <a:srgbClr val="000000"/>
                </a:solidFill>
                <a:cs typeface="+mn-cs"/>
              </a:rPr>
              <a:t>C</a:t>
            </a:r>
            <a:endParaRPr lang="en-US" sz="800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5" name="Rectangle 6"/>
          <p:cNvSpPr>
            <a:spLocks noChangeArrowheads="1"/>
          </p:cNvSpPr>
          <p:nvPr userDrawn="1"/>
        </p:nvSpPr>
        <p:spPr bwMode="auto">
          <a:xfrm>
            <a:off x="6397625" y="6550025"/>
            <a:ext cx="355600" cy="1476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/>
          <a:lstStyle/>
          <a:p>
            <a:pPr>
              <a:defRPr/>
            </a:pPr>
            <a:fld id="{B766FF3E-F52C-42E3-A481-381F7AD17BB4}" type="slidenum">
              <a:rPr sz="800" noProof="1">
                <a:solidFill>
                  <a:srgbClr val="000000"/>
                </a:solidFill>
                <a:cs typeface="+mn-cs"/>
              </a:rPr>
              <a:pPr>
                <a:defRPr/>
              </a:pPr>
              <a:t>‹N°›</a:t>
            </a:fld>
            <a:endParaRPr lang="fr-FR" sz="800" noProof="1">
              <a:solidFill>
                <a:srgbClr val="000000"/>
              </a:solidFill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6" r:id="rId1"/>
    <p:sldLayoutId id="2147484155" r:id="rId2"/>
    <p:sldLayoutId id="2147484154" r:id="rId3"/>
    <p:sldLayoutId id="2147484153" r:id="rId4"/>
    <p:sldLayoutId id="2147484152" r:id="rId5"/>
    <p:sldLayoutId id="2147484151" r:id="rId6"/>
    <p:sldLayoutId id="2147484150" r:id="rId7"/>
    <p:sldLayoutId id="2147484149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 Narrow" pitchFamily="34" charset="0"/>
          <a:ea typeface="MS PGothic" pitchFamily="34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 Narrow" pitchFamily="34" charset="0"/>
          <a:ea typeface="MS PGothic" pitchFamily="34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 Narrow" pitchFamily="34" charset="0"/>
          <a:ea typeface="MS PGothic" pitchFamily="34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 Narrow" pitchFamily="34" charset="0"/>
          <a:ea typeface="MS PGothic" pitchFamily="34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 Narrow" pitchFamily="34" charset="0"/>
          <a:ea typeface="MS PGothic" pitchFamily="34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 Narrow" pitchFamily="34" charset="0"/>
          <a:ea typeface="MS PGothic" pitchFamily="34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 Narrow" pitchFamily="34" charset="0"/>
          <a:ea typeface="MS PGothic" pitchFamily="34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 Narrow" pitchFamily="34" charset="0"/>
          <a:ea typeface="MS PGothic" pitchFamily="34" charset="-128"/>
        </a:defRPr>
      </a:lvl9pPr>
    </p:titleStyle>
    <p:bodyStyle>
      <a:lvl1pPr marL="177800" indent="-177800" algn="l" rtl="0" eaLnBrk="0" fontAlgn="base" hangingPunct="0">
        <a:spcBef>
          <a:spcPct val="80000"/>
        </a:spcBef>
        <a:spcAft>
          <a:spcPct val="0"/>
        </a:spcAft>
        <a:buClr>
          <a:schemeClr val="accent1"/>
        </a:buClr>
        <a:buSzPct val="85000"/>
        <a:buFont typeface="Wingdings" pitchFamily="2" charset="2"/>
        <a:buChar char="§"/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536575" indent="-179388" algn="l" rtl="0" eaLnBrk="0" fontAlgn="base" hangingPunct="0">
        <a:spcBef>
          <a:spcPct val="80000"/>
        </a:spcBef>
        <a:spcAft>
          <a:spcPct val="0"/>
        </a:spcAft>
        <a:buClr>
          <a:schemeClr val="bg2"/>
        </a:buClr>
        <a:buSzPct val="85000"/>
        <a:buFont typeface="Wingdings" pitchFamily="2" charset="2"/>
        <a:buChar char="§"/>
        <a:defRPr sz="1600" b="1">
          <a:solidFill>
            <a:schemeClr val="tx1"/>
          </a:solidFill>
          <a:latin typeface="+mn-lt"/>
          <a:ea typeface="+mn-ea"/>
        </a:defRPr>
      </a:lvl2pPr>
      <a:lvl3pPr marL="898525" indent="-182563" algn="l" rtl="0" eaLnBrk="0" fontAlgn="base" hangingPunct="0">
        <a:spcBef>
          <a:spcPct val="8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defRPr sz="1400">
          <a:solidFill>
            <a:schemeClr val="tx1"/>
          </a:solidFill>
          <a:latin typeface="+mn-lt"/>
          <a:ea typeface="+mn-ea"/>
        </a:defRPr>
      </a:lvl3pPr>
      <a:lvl4pPr marL="1665288" indent="-228600" algn="l" rtl="0" eaLnBrk="0" fontAlgn="base" hangingPunct="0">
        <a:spcBef>
          <a:spcPct val="40000"/>
        </a:spcBef>
        <a:spcAft>
          <a:spcPct val="0"/>
        </a:spcAft>
        <a:buFont typeface="Wingdings" pitchFamily="2" charset="2"/>
        <a:buChar char="§"/>
        <a:defRPr sz="1100">
          <a:solidFill>
            <a:schemeClr val="tx1"/>
          </a:solidFill>
          <a:latin typeface="+mn-lt"/>
          <a:ea typeface="+mn-ea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ea typeface="+mn-ea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ea typeface="+mn-ea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ea typeface="+mn-ea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ea typeface="+mn-ea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age 15" descr="Sign_Marq ppt FR.jpg"/>
          <p:cNvPicPr>
            <a:picLocks noChangeAspect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7366000" y="6389688"/>
            <a:ext cx="10953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Line 59"/>
          <p:cNvSpPr>
            <a:spLocks noChangeShapeType="1"/>
          </p:cNvSpPr>
          <p:nvPr userDrawn="1"/>
        </p:nvSpPr>
        <p:spPr bwMode="auto">
          <a:xfrm>
            <a:off x="6335713" y="6281738"/>
            <a:ext cx="0" cy="393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lnSpc>
                <a:spcPct val="90000"/>
              </a:lnSpc>
              <a:buClr>
                <a:srgbClr val="F7B100"/>
              </a:buClr>
              <a:buFont typeface="Wingdings" pitchFamily="2" charset="2"/>
              <a:buNone/>
              <a:defRPr/>
            </a:pPr>
            <a:endParaRPr lang="fr-FR" sz="1900">
              <a:solidFill>
                <a:srgbClr val="F7B100"/>
              </a:solidFill>
              <a:cs typeface="+mn-cs"/>
            </a:endParaRPr>
          </a:p>
        </p:txBody>
      </p:sp>
      <p:sp>
        <p:nvSpPr>
          <p:cNvPr id="16" name="Text Box 23"/>
          <p:cNvSpPr txBox="1">
            <a:spLocks noChangeArrowheads="1"/>
          </p:cNvSpPr>
          <p:nvPr userDrawn="1"/>
        </p:nvSpPr>
        <p:spPr bwMode="auto">
          <a:xfrm>
            <a:off x="173038" y="6575425"/>
            <a:ext cx="2447925" cy="16986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45712" anchor="b">
            <a:spAutoFit/>
          </a:bodyPr>
          <a:lstStyle>
            <a:lvl1pPr defTabSz="104298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37931725" indent="-37474525" defTabSz="104298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buClr>
                <a:srgbClr val="F7B100"/>
              </a:buClr>
              <a:buFont typeface="Wingdings" pitchFamily="2" charset="2"/>
              <a:buNone/>
              <a:defRPr/>
            </a:pPr>
            <a:r>
              <a:rPr lang="fr-FR" sz="800" dirty="0" smtClean="0">
                <a:solidFill>
                  <a:srgbClr val="000000"/>
                </a:solidFill>
                <a:cs typeface="+mn-cs"/>
              </a:rPr>
              <a:t>RSA/DEA-SI</a:t>
            </a:r>
          </a:p>
        </p:txBody>
      </p:sp>
      <p:sp>
        <p:nvSpPr>
          <p:cNvPr id="18" name="Text Box 48"/>
          <p:cNvSpPr txBox="1">
            <a:spLocks noChangeArrowheads="1"/>
          </p:cNvSpPr>
          <p:nvPr userDrawn="1"/>
        </p:nvSpPr>
        <p:spPr bwMode="auto">
          <a:xfrm>
            <a:off x="2782888" y="6577013"/>
            <a:ext cx="1633537" cy="12223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>
            <a:spAutoFit/>
          </a:bodyPr>
          <a:lstStyle>
            <a:lvl1pPr defTabSz="1042988" eaLnBrk="0" hangingPunct="0"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1042988" eaLnBrk="0" hangingPunct="0"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1042988" eaLnBrk="0" hangingPunct="0"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1042988" eaLnBrk="0" hangingPunct="0"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1042988" eaLnBrk="0" hangingPunct="0"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7B100"/>
              </a:buClr>
              <a:buFont typeface="Wingdings" pitchFamily="2" charset="2"/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7B100"/>
              </a:buClr>
              <a:buFont typeface="Wingdings" pitchFamily="2" charset="2"/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7B100"/>
              </a:buClr>
              <a:buFont typeface="Wingdings" pitchFamily="2" charset="2"/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7B100"/>
              </a:buClr>
              <a:buFont typeface="Wingdings" pitchFamily="2" charset="2"/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fr-FR" sz="800" dirty="0" smtClean="0">
                <a:solidFill>
                  <a:srgbClr val="000000"/>
                </a:solidFill>
                <a:cs typeface="Arial" pitchFamily="34" charset="0"/>
              </a:rPr>
              <a:t>13/09/2017</a:t>
            </a:r>
          </a:p>
        </p:txBody>
      </p:sp>
      <p:sp>
        <p:nvSpPr>
          <p:cNvPr id="20" name="Text Box 48"/>
          <p:cNvSpPr txBox="1">
            <a:spLocks noChangeArrowheads="1"/>
          </p:cNvSpPr>
          <p:nvPr userDrawn="1"/>
        </p:nvSpPr>
        <p:spPr bwMode="auto">
          <a:xfrm>
            <a:off x="4606925" y="6575425"/>
            <a:ext cx="1511300" cy="1222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>
            <a:spAutoFit/>
          </a:bodyPr>
          <a:lstStyle>
            <a:lvl1pPr defTabSz="1042988" eaLnBrk="0" hangingPunct="0"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1042988" eaLnBrk="0" hangingPunct="0"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1042988" eaLnBrk="0" hangingPunct="0"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1042988" eaLnBrk="0" hangingPunct="0"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1042988" eaLnBrk="0" hangingPunct="0"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7B100"/>
              </a:buClr>
              <a:buFont typeface="Wingdings" pitchFamily="2" charset="2"/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7B100"/>
              </a:buClr>
              <a:buFont typeface="Wingdings" pitchFamily="2" charset="2"/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7B100"/>
              </a:buClr>
              <a:buFont typeface="Wingdings" pitchFamily="2" charset="2"/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7B100"/>
              </a:buClr>
              <a:buFont typeface="Wingdings" pitchFamily="2" charset="2"/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fr-FR" sz="800" smtClean="0">
                <a:solidFill>
                  <a:srgbClr val="000000"/>
                </a:solidFill>
                <a:cs typeface="Arial" pitchFamily="34" charset="0"/>
              </a:rPr>
              <a:t>PROPRIÉTÉ RENAULT</a:t>
            </a:r>
          </a:p>
        </p:txBody>
      </p:sp>
      <p:pic>
        <p:nvPicPr>
          <p:cNvPr id="13319" name="Picture 14" descr="logo renault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8575675" y="6284913"/>
            <a:ext cx="388938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Line 59"/>
          <p:cNvSpPr>
            <a:spLocks noChangeShapeType="1"/>
          </p:cNvSpPr>
          <p:nvPr userDrawn="1"/>
        </p:nvSpPr>
        <p:spPr bwMode="auto">
          <a:xfrm>
            <a:off x="4535488" y="6281738"/>
            <a:ext cx="0" cy="393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lnSpc>
                <a:spcPct val="90000"/>
              </a:lnSpc>
              <a:buClr>
                <a:srgbClr val="F7B100"/>
              </a:buClr>
              <a:buFont typeface="Wingdings" pitchFamily="2" charset="2"/>
              <a:buNone/>
              <a:defRPr/>
            </a:pPr>
            <a:endParaRPr lang="fr-FR" sz="1900">
              <a:solidFill>
                <a:srgbClr val="F7B100"/>
              </a:solidFill>
              <a:cs typeface="+mn-cs"/>
            </a:endParaRPr>
          </a:p>
        </p:txBody>
      </p:sp>
      <p:sp>
        <p:nvSpPr>
          <p:cNvPr id="23" name="Line 59"/>
          <p:cNvSpPr>
            <a:spLocks noChangeShapeType="1"/>
          </p:cNvSpPr>
          <p:nvPr userDrawn="1"/>
        </p:nvSpPr>
        <p:spPr bwMode="auto">
          <a:xfrm>
            <a:off x="2722563" y="6281738"/>
            <a:ext cx="0" cy="393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lnSpc>
                <a:spcPct val="90000"/>
              </a:lnSpc>
              <a:buClr>
                <a:srgbClr val="F7B100"/>
              </a:buClr>
              <a:buFont typeface="Wingdings" pitchFamily="2" charset="2"/>
              <a:buNone/>
              <a:defRPr/>
            </a:pPr>
            <a:endParaRPr lang="fr-FR" sz="1900">
              <a:solidFill>
                <a:srgbClr val="F7B100"/>
              </a:solidFill>
              <a:cs typeface="+mn-cs"/>
            </a:endParaRPr>
          </a:p>
        </p:txBody>
      </p:sp>
      <p:sp>
        <p:nvSpPr>
          <p:cNvPr id="24" name="Text Box 74"/>
          <p:cNvSpPr txBox="1">
            <a:spLocks noChangeArrowheads="1"/>
          </p:cNvSpPr>
          <p:nvPr userDrawn="1"/>
        </p:nvSpPr>
        <p:spPr bwMode="auto">
          <a:xfrm>
            <a:off x="5567363" y="6405563"/>
            <a:ext cx="141287" cy="1412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7200" tIns="43200" bIns="50400" anchor="ctr" anchorCtr="1"/>
          <a:lstStyle>
            <a:lvl1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37931725" indent="-37474525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fr-FR" sz="800" dirty="0" smtClean="0">
                <a:solidFill>
                  <a:srgbClr val="000000"/>
                </a:solidFill>
                <a:cs typeface="+mn-cs"/>
              </a:rPr>
              <a:t>C</a:t>
            </a:r>
            <a:endParaRPr lang="en-US" sz="800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5" name="Rectangle 6"/>
          <p:cNvSpPr>
            <a:spLocks noChangeArrowheads="1"/>
          </p:cNvSpPr>
          <p:nvPr userDrawn="1"/>
        </p:nvSpPr>
        <p:spPr bwMode="auto">
          <a:xfrm>
            <a:off x="6397625" y="6550025"/>
            <a:ext cx="355600" cy="1476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/>
          <a:lstStyle/>
          <a:p>
            <a:pPr>
              <a:defRPr/>
            </a:pPr>
            <a:fld id="{AD36E614-08F5-43F7-BA68-0615AED8BC29}" type="slidenum">
              <a:rPr sz="800" noProof="1">
                <a:solidFill>
                  <a:srgbClr val="000000"/>
                </a:solidFill>
                <a:cs typeface="+mn-cs"/>
              </a:rPr>
              <a:pPr>
                <a:defRPr/>
              </a:pPr>
              <a:t>‹N°›</a:t>
            </a:fld>
            <a:endParaRPr lang="fr-FR" sz="800" noProof="1">
              <a:solidFill>
                <a:srgbClr val="000000"/>
              </a:solidFill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4" r:id="rId1"/>
    <p:sldLayoutId id="2147484163" r:id="rId2"/>
    <p:sldLayoutId id="2147484162" r:id="rId3"/>
    <p:sldLayoutId id="2147484161" r:id="rId4"/>
    <p:sldLayoutId id="2147484160" r:id="rId5"/>
    <p:sldLayoutId id="2147484159" r:id="rId6"/>
    <p:sldLayoutId id="2147484158" r:id="rId7"/>
    <p:sldLayoutId id="2147484157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 Narrow" pitchFamily="34" charset="0"/>
          <a:ea typeface="MS PGothic" pitchFamily="34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 Narrow" pitchFamily="34" charset="0"/>
          <a:ea typeface="MS PGothic" pitchFamily="34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 Narrow" pitchFamily="34" charset="0"/>
          <a:ea typeface="MS PGothic" pitchFamily="34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 Narrow" pitchFamily="34" charset="0"/>
          <a:ea typeface="MS PGothic" pitchFamily="34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 Narrow" pitchFamily="34" charset="0"/>
          <a:ea typeface="MS PGothic" pitchFamily="34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 Narrow" pitchFamily="34" charset="0"/>
          <a:ea typeface="MS PGothic" pitchFamily="34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 Narrow" pitchFamily="34" charset="0"/>
          <a:ea typeface="MS PGothic" pitchFamily="34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 Narrow" pitchFamily="34" charset="0"/>
          <a:ea typeface="MS PGothic" pitchFamily="34" charset="-128"/>
        </a:defRPr>
      </a:lvl9pPr>
    </p:titleStyle>
    <p:bodyStyle>
      <a:lvl1pPr marL="177800" indent="-177800" algn="l" rtl="0" eaLnBrk="0" fontAlgn="base" hangingPunct="0">
        <a:spcBef>
          <a:spcPct val="80000"/>
        </a:spcBef>
        <a:spcAft>
          <a:spcPct val="0"/>
        </a:spcAft>
        <a:buClr>
          <a:schemeClr val="accent1"/>
        </a:buClr>
        <a:buSzPct val="85000"/>
        <a:buFont typeface="Wingdings" pitchFamily="2" charset="2"/>
        <a:buChar char="§"/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536575" indent="-179388" algn="l" rtl="0" eaLnBrk="0" fontAlgn="base" hangingPunct="0">
        <a:spcBef>
          <a:spcPct val="80000"/>
        </a:spcBef>
        <a:spcAft>
          <a:spcPct val="0"/>
        </a:spcAft>
        <a:buClr>
          <a:schemeClr val="bg2"/>
        </a:buClr>
        <a:buSzPct val="85000"/>
        <a:buFont typeface="Wingdings" pitchFamily="2" charset="2"/>
        <a:buChar char="§"/>
        <a:defRPr sz="1600" b="1">
          <a:solidFill>
            <a:schemeClr val="tx1"/>
          </a:solidFill>
          <a:latin typeface="+mn-lt"/>
          <a:ea typeface="+mn-ea"/>
        </a:defRPr>
      </a:lvl2pPr>
      <a:lvl3pPr marL="898525" indent="-182563" algn="l" rtl="0" eaLnBrk="0" fontAlgn="base" hangingPunct="0">
        <a:spcBef>
          <a:spcPct val="8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defRPr sz="1400">
          <a:solidFill>
            <a:schemeClr val="tx1"/>
          </a:solidFill>
          <a:latin typeface="+mn-lt"/>
          <a:ea typeface="+mn-ea"/>
        </a:defRPr>
      </a:lvl3pPr>
      <a:lvl4pPr marL="1665288" indent="-228600" algn="l" rtl="0" eaLnBrk="0" fontAlgn="base" hangingPunct="0">
        <a:spcBef>
          <a:spcPct val="40000"/>
        </a:spcBef>
        <a:spcAft>
          <a:spcPct val="0"/>
        </a:spcAft>
        <a:buFont typeface="Wingdings" pitchFamily="2" charset="2"/>
        <a:buChar char="§"/>
        <a:defRPr sz="1100">
          <a:solidFill>
            <a:schemeClr val="tx1"/>
          </a:solidFill>
          <a:latin typeface="+mn-lt"/>
          <a:ea typeface="+mn-ea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ea typeface="+mn-ea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ea typeface="+mn-ea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ea typeface="+mn-ea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ea typeface="+mn-ea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Image 15" descr="Sign_Marq ppt FR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366000" y="6389688"/>
            <a:ext cx="10953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Line 59"/>
          <p:cNvSpPr>
            <a:spLocks noChangeShapeType="1"/>
          </p:cNvSpPr>
          <p:nvPr userDrawn="1"/>
        </p:nvSpPr>
        <p:spPr bwMode="auto">
          <a:xfrm>
            <a:off x="6335713" y="6281738"/>
            <a:ext cx="0" cy="393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lnSpc>
                <a:spcPct val="90000"/>
              </a:lnSpc>
              <a:buClr>
                <a:srgbClr val="F7B100"/>
              </a:buClr>
              <a:buFont typeface="Wingdings" pitchFamily="2" charset="2"/>
              <a:buNone/>
              <a:defRPr/>
            </a:pPr>
            <a:endParaRPr lang="fr-FR" sz="1900">
              <a:solidFill>
                <a:srgbClr val="F7B100"/>
              </a:solidFill>
              <a:cs typeface="+mn-cs"/>
            </a:endParaRPr>
          </a:p>
        </p:txBody>
      </p:sp>
      <p:sp>
        <p:nvSpPr>
          <p:cNvPr id="4" name="Text Box 23"/>
          <p:cNvSpPr txBox="1">
            <a:spLocks noChangeArrowheads="1"/>
          </p:cNvSpPr>
          <p:nvPr userDrawn="1"/>
        </p:nvSpPr>
        <p:spPr bwMode="auto">
          <a:xfrm>
            <a:off x="173038" y="6575425"/>
            <a:ext cx="2447925" cy="16986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45712" anchor="b">
            <a:spAutoFit/>
          </a:bodyPr>
          <a:lstStyle>
            <a:lvl1pPr defTabSz="104298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37931725" indent="-37474525" defTabSz="104298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buClr>
                <a:srgbClr val="F7B100"/>
              </a:buClr>
              <a:buFont typeface="Wingdings" pitchFamily="2" charset="2"/>
              <a:buNone/>
              <a:defRPr/>
            </a:pPr>
            <a:r>
              <a:rPr lang="fr-FR" sz="800" dirty="0" smtClean="0">
                <a:solidFill>
                  <a:srgbClr val="000000"/>
                </a:solidFill>
                <a:cs typeface="+mn-cs"/>
              </a:rPr>
              <a:t>DE-SI</a:t>
            </a:r>
          </a:p>
        </p:txBody>
      </p:sp>
      <p:sp>
        <p:nvSpPr>
          <p:cNvPr id="5" name="Text Box 48"/>
          <p:cNvSpPr txBox="1">
            <a:spLocks noChangeArrowheads="1"/>
          </p:cNvSpPr>
          <p:nvPr userDrawn="1"/>
        </p:nvSpPr>
        <p:spPr bwMode="auto">
          <a:xfrm>
            <a:off x="2782888" y="6577013"/>
            <a:ext cx="1633537" cy="12223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>
            <a:spAutoFit/>
          </a:bodyPr>
          <a:lstStyle>
            <a:lvl1pPr defTabSz="1042988" eaLnBrk="0" hangingPunct="0"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1042988" eaLnBrk="0" hangingPunct="0"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1042988" eaLnBrk="0" hangingPunct="0"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1042988" eaLnBrk="0" hangingPunct="0"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1042988" eaLnBrk="0" hangingPunct="0"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7B100"/>
              </a:buClr>
              <a:buFont typeface="Wingdings" pitchFamily="2" charset="2"/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7B100"/>
              </a:buClr>
              <a:buFont typeface="Wingdings" pitchFamily="2" charset="2"/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7B100"/>
              </a:buClr>
              <a:buFont typeface="Wingdings" pitchFamily="2" charset="2"/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7B100"/>
              </a:buClr>
              <a:buFont typeface="Wingdings" pitchFamily="2" charset="2"/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fr-FR" sz="800" dirty="0" smtClean="0">
                <a:solidFill>
                  <a:srgbClr val="000000"/>
                </a:solidFill>
                <a:cs typeface="Arial" pitchFamily="34" charset="0"/>
              </a:rPr>
              <a:t>2/7/2013</a:t>
            </a:r>
          </a:p>
        </p:txBody>
      </p:sp>
      <p:sp>
        <p:nvSpPr>
          <p:cNvPr id="6" name="Text Box 48"/>
          <p:cNvSpPr txBox="1">
            <a:spLocks noChangeArrowheads="1"/>
          </p:cNvSpPr>
          <p:nvPr userDrawn="1"/>
        </p:nvSpPr>
        <p:spPr bwMode="auto">
          <a:xfrm>
            <a:off x="4606925" y="6575425"/>
            <a:ext cx="1511300" cy="1222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>
            <a:spAutoFit/>
          </a:bodyPr>
          <a:lstStyle>
            <a:lvl1pPr defTabSz="1042988" eaLnBrk="0" hangingPunct="0"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1042988" eaLnBrk="0" hangingPunct="0"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1042988" eaLnBrk="0" hangingPunct="0"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1042988" eaLnBrk="0" hangingPunct="0"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1042988" eaLnBrk="0" hangingPunct="0"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7B100"/>
              </a:buClr>
              <a:buFont typeface="Wingdings" pitchFamily="2" charset="2"/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7B100"/>
              </a:buClr>
              <a:buFont typeface="Wingdings" pitchFamily="2" charset="2"/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7B100"/>
              </a:buClr>
              <a:buFont typeface="Wingdings" pitchFamily="2" charset="2"/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7B100"/>
              </a:buClr>
              <a:buFont typeface="Wingdings" pitchFamily="2" charset="2"/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fr-FR" sz="800" smtClean="0">
                <a:solidFill>
                  <a:srgbClr val="000000"/>
                </a:solidFill>
                <a:cs typeface="Arial" pitchFamily="34" charset="0"/>
              </a:rPr>
              <a:t>PROPRIÉTÉ RENAULT</a:t>
            </a:r>
          </a:p>
        </p:txBody>
      </p:sp>
      <p:pic>
        <p:nvPicPr>
          <p:cNvPr id="22535" name="Picture 14" descr="logo renault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8575675" y="6284913"/>
            <a:ext cx="388938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59"/>
          <p:cNvSpPr>
            <a:spLocks noChangeShapeType="1"/>
          </p:cNvSpPr>
          <p:nvPr userDrawn="1"/>
        </p:nvSpPr>
        <p:spPr bwMode="auto">
          <a:xfrm>
            <a:off x="4535488" y="6281738"/>
            <a:ext cx="0" cy="393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lnSpc>
                <a:spcPct val="90000"/>
              </a:lnSpc>
              <a:buClr>
                <a:srgbClr val="F7B100"/>
              </a:buClr>
              <a:buFont typeface="Wingdings" pitchFamily="2" charset="2"/>
              <a:buNone/>
              <a:defRPr/>
            </a:pPr>
            <a:endParaRPr lang="fr-FR" sz="1900">
              <a:solidFill>
                <a:srgbClr val="F7B100"/>
              </a:solidFill>
              <a:cs typeface="+mn-cs"/>
            </a:endParaRPr>
          </a:p>
        </p:txBody>
      </p:sp>
      <p:sp>
        <p:nvSpPr>
          <p:cNvPr id="9" name="Line 59"/>
          <p:cNvSpPr>
            <a:spLocks noChangeShapeType="1"/>
          </p:cNvSpPr>
          <p:nvPr userDrawn="1"/>
        </p:nvSpPr>
        <p:spPr bwMode="auto">
          <a:xfrm>
            <a:off x="2722563" y="6281738"/>
            <a:ext cx="0" cy="393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lnSpc>
                <a:spcPct val="90000"/>
              </a:lnSpc>
              <a:buClr>
                <a:srgbClr val="F7B100"/>
              </a:buClr>
              <a:buFont typeface="Wingdings" pitchFamily="2" charset="2"/>
              <a:buNone/>
              <a:defRPr/>
            </a:pPr>
            <a:endParaRPr lang="fr-FR" sz="1900">
              <a:solidFill>
                <a:srgbClr val="F7B100"/>
              </a:solidFill>
              <a:cs typeface="+mn-cs"/>
            </a:endParaRPr>
          </a:p>
        </p:txBody>
      </p:sp>
      <p:sp>
        <p:nvSpPr>
          <p:cNvPr id="10" name="Text Box 74"/>
          <p:cNvSpPr txBox="1">
            <a:spLocks noChangeArrowheads="1"/>
          </p:cNvSpPr>
          <p:nvPr userDrawn="1"/>
        </p:nvSpPr>
        <p:spPr bwMode="auto">
          <a:xfrm>
            <a:off x="5567363" y="6405563"/>
            <a:ext cx="141287" cy="1412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7200" tIns="43200" bIns="50400" anchor="ctr" anchorCtr="1"/>
          <a:lstStyle>
            <a:lvl1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37931725" indent="-37474525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fr-FR" sz="800" dirty="0" smtClean="0">
                <a:solidFill>
                  <a:srgbClr val="000000"/>
                </a:solidFill>
                <a:cs typeface="+mn-cs"/>
              </a:rPr>
              <a:t>C</a:t>
            </a:r>
            <a:endParaRPr lang="en-US" sz="800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1" name="Rectangle 6"/>
          <p:cNvSpPr>
            <a:spLocks noChangeArrowheads="1"/>
          </p:cNvSpPr>
          <p:nvPr userDrawn="1"/>
        </p:nvSpPr>
        <p:spPr bwMode="auto">
          <a:xfrm>
            <a:off x="6397625" y="6550025"/>
            <a:ext cx="355600" cy="1476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/>
          <a:lstStyle/>
          <a:p>
            <a:pPr>
              <a:defRPr/>
            </a:pPr>
            <a:fld id="{1D7DFC4E-3BCC-4C2A-BE5F-BE2AB5C5188F}" type="slidenum">
              <a:rPr sz="800" noProof="1">
                <a:solidFill>
                  <a:srgbClr val="000000"/>
                </a:solidFill>
                <a:cs typeface="+mn-cs"/>
              </a:rPr>
              <a:pPr>
                <a:defRPr/>
              </a:pPr>
              <a:t>‹N°›</a:t>
            </a:fld>
            <a:endParaRPr lang="fr-FR" sz="800" noProof="1">
              <a:solidFill>
                <a:srgbClr val="000000"/>
              </a:solidFill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8" r:id="rId1"/>
    <p:sldLayoutId id="2147484279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200" b="1">
          <a:solidFill>
            <a:schemeClr val="tx1"/>
          </a:solidFill>
          <a:latin typeface="Arial Narrow" pitchFamily="34" charset="0"/>
          <a:ea typeface="MS PGothic" pitchFamily="34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200" b="1">
          <a:solidFill>
            <a:schemeClr val="tx1"/>
          </a:solidFill>
          <a:latin typeface="Arial Narrow" pitchFamily="34" charset="0"/>
          <a:ea typeface="MS PGothic" pitchFamily="34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200" b="1">
          <a:solidFill>
            <a:schemeClr val="tx1"/>
          </a:solidFill>
          <a:latin typeface="Arial Narrow" pitchFamily="34" charset="0"/>
          <a:ea typeface="MS PGothic" pitchFamily="34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200" b="1">
          <a:solidFill>
            <a:schemeClr val="tx1"/>
          </a:solidFill>
          <a:latin typeface="Arial Narrow" pitchFamily="34" charset="0"/>
          <a:ea typeface="MS PGothic" pitchFamily="34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1200" b="1">
          <a:solidFill>
            <a:schemeClr val="tx1"/>
          </a:solidFill>
          <a:latin typeface="Arial Narrow" pitchFamily="34" charset="0"/>
          <a:ea typeface="MS PGothic" pitchFamily="34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1200" b="1">
          <a:solidFill>
            <a:schemeClr val="tx1"/>
          </a:solidFill>
          <a:latin typeface="Arial Narrow" pitchFamily="34" charset="0"/>
          <a:ea typeface="MS PGothic" pitchFamily="34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1200" b="1">
          <a:solidFill>
            <a:schemeClr val="tx1"/>
          </a:solidFill>
          <a:latin typeface="Arial Narrow" pitchFamily="34" charset="0"/>
          <a:ea typeface="MS PGothic" pitchFamily="34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1200" b="1">
          <a:solidFill>
            <a:schemeClr val="tx1"/>
          </a:solidFill>
          <a:latin typeface="Arial Narrow" pitchFamily="34" charset="0"/>
          <a:ea typeface="MS PGothic" pitchFamily="34" charset="-128"/>
        </a:defRPr>
      </a:lvl9pPr>
    </p:titleStyle>
    <p:bodyStyle>
      <a:lvl1pPr marL="177800" indent="-177800" algn="l" rtl="0" eaLnBrk="0" fontAlgn="base" hangingPunct="0">
        <a:spcBef>
          <a:spcPct val="80000"/>
        </a:spcBef>
        <a:spcAft>
          <a:spcPct val="0"/>
        </a:spcAft>
        <a:buClr>
          <a:schemeClr val="accent1"/>
        </a:buClr>
        <a:buSzPct val="85000"/>
        <a:buFont typeface="Wingdings" pitchFamily="2" charset="2"/>
        <a:buChar char="§"/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536575" indent="-179388" algn="l" rtl="0" eaLnBrk="0" fontAlgn="base" hangingPunct="0">
        <a:spcBef>
          <a:spcPct val="80000"/>
        </a:spcBef>
        <a:spcAft>
          <a:spcPct val="0"/>
        </a:spcAft>
        <a:buClr>
          <a:schemeClr val="bg2"/>
        </a:buClr>
        <a:buSzPct val="85000"/>
        <a:buFont typeface="Wingdings" pitchFamily="2" charset="2"/>
        <a:buChar char="§"/>
        <a:defRPr sz="1600" b="1">
          <a:solidFill>
            <a:schemeClr val="tx1"/>
          </a:solidFill>
          <a:latin typeface="+mn-lt"/>
          <a:ea typeface="+mn-ea"/>
        </a:defRPr>
      </a:lvl2pPr>
      <a:lvl3pPr marL="898525" indent="-182563" algn="l" rtl="0" eaLnBrk="0" fontAlgn="base" hangingPunct="0">
        <a:spcBef>
          <a:spcPct val="8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defRPr sz="1400">
          <a:solidFill>
            <a:schemeClr val="tx1"/>
          </a:solidFill>
          <a:latin typeface="+mn-lt"/>
          <a:ea typeface="+mn-ea"/>
        </a:defRPr>
      </a:lvl3pPr>
      <a:lvl4pPr marL="1665288" indent="-228600" algn="l" rtl="0" eaLnBrk="0" fontAlgn="base" hangingPunct="0">
        <a:spcBef>
          <a:spcPct val="40000"/>
        </a:spcBef>
        <a:spcAft>
          <a:spcPct val="0"/>
        </a:spcAft>
        <a:buFont typeface="Wingdings" pitchFamily="2" charset="2"/>
        <a:buChar char="§"/>
        <a:defRPr sz="1100">
          <a:solidFill>
            <a:schemeClr val="tx1"/>
          </a:solidFill>
          <a:latin typeface="+mn-lt"/>
          <a:ea typeface="+mn-ea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ea typeface="+mn-ea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ea typeface="+mn-ea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ea typeface="+mn-ea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ea typeface="+mn-ea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Image 15" descr="Sign_Marq ppt FR.jpg"/>
          <p:cNvPicPr>
            <a:picLocks noChangeAspect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7366000" y="6389688"/>
            <a:ext cx="10953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Line 59"/>
          <p:cNvSpPr>
            <a:spLocks noChangeShapeType="1"/>
          </p:cNvSpPr>
          <p:nvPr userDrawn="1"/>
        </p:nvSpPr>
        <p:spPr bwMode="auto">
          <a:xfrm>
            <a:off x="6335713" y="6281738"/>
            <a:ext cx="0" cy="393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lnSpc>
                <a:spcPct val="90000"/>
              </a:lnSpc>
              <a:buClr>
                <a:srgbClr val="F7B100"/>
              </a:buClr>
              <a:buFont typeface="Wingdings" pitchFamily="2" charset="2"/>
              <a:buNone/>
              <a:defRPr/>
            </a:pPr>
            <a:endParaRPr lang="fr-FR" sz="1900">
              <a:solidFill>
                <a:srgbClr val="F7B100"/>
              </a:solidFill>
              <a:cs typeface="+mn-cs"/>
            </a:endParaRPr>
          </a:p>
        </p:txBody>
      </p:sp>
      <p:sp>
        <p:nvSpPr>
          <p:cNvPr id="16" name="Text Box 23"/>
          <p:cNvSpPr txBox="1">
            <a:spLocks noChangeArrowheads="1"/>
          </p:cNvSpPr>
          <p:nvPr userDrawn="1"/>
        </p:nvSpPr>
        <p:spPr bwMode="auto">
          <a:xfrm>
            <a:off x="173038" y="6575425"/>
            <a:ext cx="2447925" cy="16986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45712" anchor="b">
            <a:spAutoFit/>
          </a:bodyPr>
          <a:lstStyle>
            <a:lvl1pPr defTabSz="104298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37931725" indent="-37474525" defTabSz="104298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buClr>
                <a:srgbClr val="F7B100"/>
              </a:buClr>
              <a:buFont typeface="Wingdings" pitchFamily="2" charset="2"/>
              <a:buNone/>
              <a:defRPr/>
            </a:pPr>
            <a:r>
              <a:rPr lang="fr-FR" sz="800" dirty="0" smtClean="0">
                <a:solidFill>
                  <a:srgbClr val="000000"/>
                </a:solidFill>
                <a:cs typeface="+mn-cs"/>
              </a:rPr>
              <a:t>DE-SI</a:t>
            </a:r>
          </a:p>
        </p:txBody>
      </p:sp>
      <p:sp>
        <p:nvSpPr>
          <p:cNvPr id="18" name="Text Box 48"/>
          <p:cNvSpPr txBox="1">
            <a:spLocks noChangeArrowheads="1"/>
          </p:cNvSpPr>
          <p:nvPr userDrawn="1"/>
        </p:nvSpPr>
        <p:spPr bwMode="auto">
          <a:xfrm>
            <a:off x="2782888" y="6577013"/>
            <a:ext cx="1633537" cy="12223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>
            <a:spAutoFit/>
          </a:bodyPr>
          <a:lstStyle>
            <a:lvl1pPr defTabSz="1042988" eaLnBrk="0" hangingPunct="0"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1042988" eaLnBrk="0" hangingPunct="0"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1042988" eaLnBrk="0" hangingPunct="0"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1042988" eaLnBrk="0" hangingPunct="0"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1042988" eaLnBrk="0" hangingPunct="0"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7B100"/>
              </a:buClr>
              <a:buFont typeface="Wingdings" pitchFamily="2" charset="2"/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7B100"/>
              </a:buClr>
              <a:buFont typeface="Wingdings" pitchFamily="2" charset="2"/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7B100"/>
              </a:buClr>
              <a:buFont typeface="Wingdings" pitchFamily="2" charset="2"/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7B100"/>
              </a:buClr>
              <a:buFont typeface="Wingdings" pitchFamily="2" charset="2"/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fr-FR" sz="800" dirty="0" smtClean="0">
                <a:solidFill>
                  <a:srgbClr val="000000"/>
                </a:solidFill>
                <a:cs typeface="Arial" pitchFamily="34" charset="0"/>
              </a:rPr>
              <a:t>2/7/2013</a:t>
            </a:r>
          </a:p>
        </p:txBody>
      </p:sp>
      <p:sp>
        <p:nvSpPr>
          <p:cNvPr id="20" name="Text Box 48"/>
          <p:cNvSpPr txBox="1">
            <a:spLocks noChangeArrowheads="1"/>
          </p:cNvSpPr>
          <p:nvPr userDrawn="1"/>
        </p:nvSpPr>
        <p:spPr bwMode="auto">
          <a:xfrm>
            <a:off x="4606925" y="6575425"/>
            <a:ext cx="1511300" cy="1222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>
            <a:spAutoFit/>
          </a:bodyPr>
          <a:lstStyle>
            <a:lvl1pPr defTabSz="1042988" eaLnBrk="0" hangingPunct="0"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1042988" eaLnBrk="0" hangingPunct="0"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1042988" eaLnBrk="0" hangingPunct="0"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1042988" eaLnBrk="0" hangingPunct="0"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1042988" eaLnBrk="0" hangingPunct="0"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7B100"/>
              </a:buClr>
              <a:buFont typeface="Wingdings" pitchFamily="2" charset="2"/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7B100"/>
              </a:buClr>
              <a:buFont typeface="Wingdings" pitchFamily="2" charset="2"/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7B100"/>
              </a:buClr>
              <a:buFont typeface="Wingdings" pitchFamily="2" charset="2"/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7B100"/>
              </a:buClr>
              <a:buFont typeface="Wingdings" pitchFamily="2" charset="2"/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fr-FR" sz="800" smtClean="0">
                <a:solidFill>
                  <a:srgbClr val="000000"/>
                </a:solidFill>
                <a:cs typeface="Arial" pitchFamily="34" charset="0"/>
              </a:rPr>
              <a:t>PROPRIÉTÉ RENAULT</a:t>
            </a:r>
          </a:p>
        </p:txBody>
      </p:sp>
      <p:pic>
        <p:nvPicPr>
          <p:cNvPr id="25607" name="Picture 14" descr="logo renault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8575675" y="6284913"/>
            <a:ext cx="388938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Line 59"/>
          <p:cNvSpPr>
            <a:spLocks noChangeShapeType="1"/>
          </p:cNvSpPr>
          <p:nvPr userDrawn="1"/>
        </p:nvSpPr>
        <p:spPr bwMode="auto">
          <a:xfrm>
            <a:off x="4535488" y="6281738"/>
            <a:ext cx="0" cy="393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lnSpc>
                <a:spcPct val="90000"/>
              </a:lnSpc>
              <a:buClr>
                <a:srgbClr val="F7B100"/>
              </a:buClr>
              <a:buFont typeface="Wingdings" pitchFamily="2" charset="2"/>
              <a:buNone/>
              <a:defRPr/>
            </a:pPr>
            <a:endParaRPr lang="fr-FR" sz="1900">
              <a:solidFill>
                <a:srgbClr val="F7B100"/>
              </a:solidFill>
              <a:cs typeface="+mn-cs"/>
            </a:endParaRPr>
          </a:p>
        </p:txBody>
      </p:sp>
      <p:sp>
        <p:nvSpPr>
          <p:cNvPr id="23" name="Line 59"/>
          <p:cNvSpPr>
            <a:spLocks noChangeShapeType="1"/>
          </p:cNvSpPr>
          <p:nvPr userDrawn="1"/>
        </p:nvSpPr>
        <p:spPr bwMode="auto">
          <a:xfrm>
            <a:off x="2722563" y="6281738"/>
            <a:ext cx="0" cy="393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lnSpc>
                <a:spcPct val="90000"/>
              </a:lnSpc>
              <a:buClr>
                <a:srgbClr val="F7B100"/>
              </a:buClr>
              <a:buFont typeface="Wingdings" pitchFamily="2" charset="2"/>
              <a:buNone/>
              <a:defRPr/>
            </a:pPr>
            <a:endParaRPr lang="fr-FR" sz="1900">
              <a:solidFill>
                <a:srgbClr val="F7B100"/>
              </a:solidFill>
              <a:cs typeface="+mn-cs"/>
            </a:endParaRPr>
          </a:p>
        </p:txBody>
      </p:sp>
      <p:sp>
        <p:nvSpPr>
          <p:cNvPr id="24" name="Text Box 74"/>
          <p:cNvSpPr txBox="1">
            <a:spLocks noChangeArrowheads="1"/>
          </p:cNvSpPr>
          <p:nvPr userDrawn="1"/>
        </p:nvSpPr>
        <p:spPr bwMode="auto">
          <a:xfrm>
            <a:off x="5567363" y="6405563"/>
            <a:ext cx="141287" cy="1412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7200" tIns="43200" bIns="50400" anchor="ctr" anchorCtr="1"/>
          <a:lstStyle>
            <a:lvl1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37931725" indent="-37474525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fr-FR" sz="800" dirty="0" smtClean="0">
                <a:solidFill>
                  <a:srgbClr val="000000"/>
                </a:solidFill>
                <a:cs typeface="+mn-cs"/>
              </a:rPr>
              <a:t>C</a:t>
            </a:r>
            <a:endParaRPr lang="en-US" sz="800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5" name="Rectangle 6"/>
          <p:cNvSpPr>
            <a:spLocks noChangeArrowheads="1"/>
          </p:cNvSpPr>
          <p:nvPr userDrawn="1"/>
        </p:nvSpPr>
        <p:spPr bwMode="auto">
          <a:xfrm>
            <a:off x="6397625" y="6550025"/>
            <a:ext cx="355600" cy="1476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/>
          <a:lstStyle/>
          <a:p>
            <a:pPr>
              <a:defRPr/>
            </a:pPr>
            <a:fld id="{96B38CB1-5D94-4B60-9D45-E469AF6402F7}" type="slidenum">
              <a:rPr sz="800" noProof="1">
                <a:solidFill>
                  <a:srgbClr val="000000"/>
                </a:solidFill>
                <a:cs typeface="+mn-cs"/>
              </a:rPr>
              <a:pPr>
                <a:defRPr/>
              </a:pPr>
              <a:t>‹N°›</a:t>
            </a:fld>
            <a:endParaRPr lang="fr-FR" sz="800" noProof="1">
              <a:solidFill>
                <a:srgbClr val="000000"/>
              </a:solidFill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3" r:id="rId1"/>
    <p:sldLayoutId id="2147484172" r:id="rId2"/>
    <p:sldLayoutId id="2147484171" r:id="rId3"/>
    <p:sldLayoutId id="2147484170" r:id="rId4"/>
    <p:sldLayoutId id="2147484169" r:id="rId5"/>
    <p:sldLayoutId id="2147484168" r:id="rId6"/>
    <p:sldLayoutId id="2147484167" r:id="rId7"/>
    <p:sldLayoutId id="2147484166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 Narrow" pitchFamily="34" charset="0"/>
          <a:ea typeface="MS PGothic" pitchFamily="34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 Narrow" pitchFamily="34" charset="0"/>
          <a:ea typeface="MS PGothic" pitchFamily="34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 Narrow" pitchFamily="34" charset="0"/>
          <a:ea typeface="MS PGothic" pitchFamily="34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 Narrow" pitchFamily="34" charset="0"/>
          <a:ea typeface="MS PGothic" pitchFamily="34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 Narrow" pitchFamily="34" charset="0"/>
          <a:ea typeface="MS PGothic" pitchFamily="34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 Narrow" pitchFamily="34" charset="0"/>
          <a:ea typeface="MS PGothic" pitchFamily="34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 Narrow" pitchFamily="34" charset="0"/>
          <a:ea typeface="MS PGothic" pitchFamily="34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 Narrow" pitchFamily="34" charset="0"/>
          <a:ea typeface="MS PGothic" pitchFamily="34" charset="-128"/>
        </a:defRPr>
      </a:lvl9pPr>
    </p:titleStyle>
    <p:bodyStyle>
      <a:lvl1pPr marL="177800" indent="-177800" algn="l" rtl="0" eaLnBrk="0" fontAlgn="base" hangingPunct="0">
        <a:spcBef>
          <a:spcPct val="80000"/>
        </a:spcBef>
        <a:spcAft>
          <a:spcPct val="0"/>
        </a:spcAft>
        <a:buClr>
          <a:schemeClr val="accent1"/>
        </a:buClr>
        <a:buSzPct val="85000"/>
        <a:buFont typeface="Wingdings" pitchFamily="2" charset="2"/>
        <a:buChar char="§"/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536575" indent="-179388" algn="l" rtl="0" eaLnBrk="0" fontAlgn="base" hangingPunct="0">
        <a:spcBef>
          <a:spcPct val="80000"/>
        </a:spcBef>
        <a:spcAft>
          <a:spcPct val="0"/>
        </a:spcAft>
        <a:buClr>
          <a:schemeClr val="bg2"/>
        </a:buClr>
        <a:buSzPct val="85000"/>
        <a:buFont typeface="Wingdings" pitchFamily="2" charset="2"/>
        <a:buChar char="§"/>
        <a:defRPr sz="1600" b="1">
          <a:solidFill>
            <a:schemeClr val="tx1"/>
          </a:solidFill>
          <a:latin typeface="+mn-lt"/>
          <a:ea typeface="+mn-ea"/>
        </a:defRPr>
      </a:lvl2pPr>
      <a:lvl3pPr marL="898525" indent="-182563" algn="l" rtl="0" eaLnBrk="0" fontAlgn="base" hangingPunct="0">
        <a:spcBef>
          <a:spcPct val="8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defRPr sz="1400">
          <a:solidFill>
            <a:schemeClr val="tx1"/>
          </a:solidFill>
          <a:latin typeface="+mn-lt"/>
          <a:ea typeface="+mn-ea"/>
        </a:defRPr>
      </a:lvl3pPr>
      <a:lvl4pPr marL="1665288" indent="-228600" algn="l" rtl="0" eaLnBrk="0" fontAlgn="base" hangingPunct="0">
        <a:spcBef>
          <a:spcPct val="40000"/>
        </a:spcBef>
        <a:spcAft>
          <a:spcPct val="0"/>
        </a:spcAft>
        <a:buFont typeface="Wingdings" pitchFamily="2" charset="2"/>
        <a:buChar char="§"/>
        <a:defRPr sz="1100">
          <a:solidFill>
            <a:schemeClr val="tx1"/>
          </a:solidFill>
          <a:latin typeface="+mn-lt"/>
          <a:ea typeface="+mn-ea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ea typeface="+mn-ea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ea typeface="+mn-ea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ea typeface="+mn-ea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ea typeface="+mn-ea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3375" y="15875"/>
            <a:ext cx="8459788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45720" rIns="3600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1" smtClean="0"/>
              <a:t>Cliquez et modifiez le titre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75" y="981075"/>
            <a:ext cx="8459788" cy="516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45720" rIns="36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1" smtClean="0"/>
              <a:t>Cliquez pour modifier les styles du texte du masque</a:t>
            </a:r>
          </a:p>
          <a:p>
            <a:pPr lvl="1"/>
            <a:r>
              <a:rPr lang="en-US" noProof="1" smtClean="0"/>
              <a:t>Deuxième niveau</a:t>
            </a:r>
          </a:p>
          <a:p>
            <a:pPr lvl="2"/>
            <a:r>
              <a:rPr lang="en-US" noProof="1" smtClean="0"/>
              <a:t>Troisième niveau</a:t>
            </a:r>
          </a:p>
          <a:p>
            <a:pPr lvl="3"/>
            <a:r>
              <a:rPr lang="en-US" noProof="1" smtClean="0"/>
              <a:t>Quatrième niveau</a:t>
            </a:r>
          </a:p>
          <a:p>
            <a:pPr lvl="4"/>
            <a:r>
              <a:rPr lang="en-US" noProof="1" smtClean="0"/>
              <a:t>Cinquième niveau</a:t>
            </a:r>
          </a:p>
        </p:txBody>
      </p:sp>
      <p:pic>
        <p:nvPicPr>
          <p:cNvPr id="51204" name="Image 15" descr="Sign_Marq ppt FR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7366000" y="6389688"/>
            <a:ext cx="10953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Line 59"/>
          <p:cNvSpPr>
            <a:spLocks noChangeShapeType="1"/>
          </p:cNvSpPr>
          <p:nvPr userDrawn="1"/>
        </p:nvSpPr>
        <p:spPr bwMode="auto">
          <a:xfrm>
            <a:off x="6335713" y="6281738"/>
            <a:ext cx="0" cy="393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lnSpc>
                <a:spcPct val="90000"/>
              </a:lnSpc>
              <a:buClr>
                <a:srgbClr val="F7B100"/>
              </a:buClr>
              <a:buFont typeface="Wingdings" pitchFamily="2" charset="2"/>
              <a:buNone/>
              <a:defRPr/>
            </a:pPr>
            <a:endParaRPr lang="fr-FR" sz="1900">
              <a:solidFill>
                <a:srgbClr val="F7B100"/>
              </a:solidFill>
              <a:cs typeface="+mn-cs"/>
            </a:endParaRPr>
          </a:p>
        </p:txBody>
      </p:sp>
      <p:sp>
        <p:nvSpPr>
          <p:cNvPr id="12" name="Text Box 23"/>
          <p:cNvSpPr txBox="1">
            <a:spLocks noChangeArrowheads="1"/>
          </p:cNvSpPr>
          <p:nvPr userDrawn="1"/>
        </p:nvSpPr>
        <p:spPr bwMode="auto">
          <a:xfrm>
            <a:off x="173038" y="6575425"/>
            <a:ext cx="2447925" cy="16986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45712" anchor="b">
            <a:spAutoFit/>
          </a:bodyPr>
          <a:lstStyle>
            <a:lvl1pPr defTabSz="104298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37931725" indent="-37474525" defTabSz="104298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buClr>
                <a:srgbClr val="F7B100"/>
              </a:buClr>
              <a:buFont typeface="Wingdings" pitchFamily="2" charset="2"/>
              <a:buNone/>
              <a:defRPr/>
            </a:pPr>
            <a:r>
              <a:rPr lang="fr-FR" sz="800" dirty="0" smtClean="0">
                <a:solidFill>
                  <a:srgbClr val="000000"/>
                </a:solidFill>
                <a:cs typeface="+mn-cs"/>
              </a:rPr>
              <a:t>RSA/DEA-SI</a:t>
            </a:r>
          </a:p>
        </p:txBody>
      </p:sp>
      <p:sp>
        <p:nvSpPr>
          <p:cNvPr id="13" name="Text Box 48"/>
          <p:cNvSpPr txBox="1">
            <a:spLocks noChangeArrowheads="1"/>
          </p:cNvSpPr>
          <p:nvPr userDrawn="1"/>
        </p:nvSpPr>
        <p:spPr bwMode="auto">
          <a:xfrm>
            <a:off x="2782888" y="6577013"/>
            <a:ext cx="1633537" cy="12223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>
            <a:spAutoFit/>
          </a:bodyPr>
          <a:lstStyle>
            <a:lvl1pPr defTabSz="1042988" eaLnBrk="0" hangingPunct="0"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1042988" eaLnBrk="0" hangingPunct="0"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1042988" eaLnBrk="0" hangingPunct="0"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1042988" eaLnBrk="0" hangingPunct="0"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1042988" eaLnBrk="0" hangingPunct="0"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7B100"/>
              </a:buClr>
              <a:buFont typeface="Wingdings" pitchFamily="2" charset="2"/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7B100"/>
              </a:buClr>
              <a:buFont typeface="Wingdings" pitchFamily="2" charset="2"/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7B100"/>
              </a:buClr>
              <a:buFont typeface="Wingdings" pitchFamily="2" charset="2"/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7B100"/>
              </a:buClr>
              <a:buFont typeface="Wingdings" pitchFamily="2" charset="2"/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fr-FR" sz="800" dirty="0" smtClean="0">
                <a:solidFill>
                  <a:srgbClr val="000000"/>
                </a:solidFill>
                <a:cs typeface="Arial" pitchFamily="34" charset="0"/>
              </a:rPr>
              <a:t>13/09/2017</a:t>
            </a:r>
          </a:p>
        </p:txBody>
      </p:sp>
      <p:sp>
        <p:nvSpPr>
          <p:cNvPr id="14" name="Text Box 48"/>
          <p:cNvSpPr txBox="1">
            <a:spLocks noChangeArrowheads="1"/>
          </p:cNvSpPr>
          <p:nvPr userDrawn="1"/>
        </p:nvSpPr>
        <p:spPr bwMode="auto">
          <a:xfrm>
            <a:off x="4606925" y="6575425"/>
            <a:ext cx="1511300" cy="1222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>
            <a:spAutoFit/>
          </a:bodyPr>
          <a:lstStyle>
            <a:lvl1pPr defTabSz="1042988" eaLnBrk="0" hangingPunct="0"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1042988" eaLnBrk="0" hangingPunct="0"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1042988" eaLnBrk="0" hangingPunct="0"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1042988" eaLnBrk="0" hangingPunct="0"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1042988" eaLnBrk="0" hangingPunct="0"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7B100"/>
              </a:buClr>
              <a:buFont typeface="Wingdings" pitchFamily="2" charset="2"/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7B100"/>
              </a:buClr>
              <a:buFont typeface="Wingdings" pitchFamily="2" charset="2"/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7B100"/>
              </a:buClr>
              <a:buFont typeface="Wingdings" pitchFamily="2" charset="2"/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7B100"/>
              </a:buClr>
              <a:buFont typeface="Wingdings" pitchFamily="2" charset="2"/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fr-FR" sz="800" smtClean="0">
                <a:solidFill>
                  <a:srgbClr val="000000"/>
                </a:solidFill>
                <a:cs typeface="Arial" pitchFamily="34" charset="0"/>
              </a:rPr>
              <a:t>PROPRIÉTÉ RENAULT</a:t>
            </a:r>
          </a:p>
        </p:txBody>
      </p:sp>
      <p:pic>
        <p:nvPicPr>
          <p:cNvPr id="51209" name="Picture 14" descr="logo renault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8575675" y="6284913"/>
            <a:ext cx="388938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Line 59"/>
          <p:cNvSpPr>
            <a:spLocks noChangeShapeType="1"/>
          </p:cNvSpPr>
          <p:nvPr userDrawn="1"/>
        </p:nvSpPr>
        <p:spPr bwMode="auto">
          <a:xfrm>
            <a:off x="4535488" y="6281738"/>
            <a:ext cx="0" cy="393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lnSpc>
                <a:spcPct val="90000"/>
              </a:lnSpc>
              <a:buClr>
                <a:srgbClr val="F7B100"/>
              </a:buClr>
              <a:buFont typeface="Wingdings" pitchFamily="2" charset="2"/>
              <a:buNone/>
              <a:defRPr/>
            </a:pPr>
            <a:endParaRPr lang="fr-FR" sz="1900">
              <a:solidFill>
                <a:srgbClr val="F7B100"/>
              </a:solidFill>
              <a:cs typeface="+mn-cs"/>
            </a:endParaRPr>
          </a:p>
        </p:txBody>
      </p:sp>
      <p:sp>
        <p:nvSpPr>
          <p:cNvPr id="17" name="Line 59"/>
          <p:cNvSpPr>
            <a:spLocks noChangeShapeType="1"/>
          </p:cNvSpPr>
          <p:nvPr userDrawn="1"/>
        </p:nvSpPr>
        <p:spPr bwMode="auto">
          <a:xfrm>
            <a:off x="2722563" y="6281738"/>
            <a:ext cx="0" cy="393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lnSpc>
                <a:spcPct val="90000"/>
              </a:lnSpc>
              <a:buClr>
                <a:srgbClr val="F7B100"/>
              </a:buClr>
              <a:buFont typeface="Wingdings" pitchFamily="2" charset="2"/>
              <a:buNone/>
              <a:defRPr/>
            </a:pPr>
            <a:endParaRPr lang="fr-FR" sz="1900">
              <a:solidFill>
                <a:srgbClr val="F7B100"/>
              </a:solidFill>
              <a:cs typeface="+mn-cs"/>
            </a:endParaRPr>
          </a:p>
        </p:txBody>
      </p:sp>
      <p:sp>
        <p:nvSpPr>
          <p:cNvPr id="18" name="Text Box 74"/>
          <p:cNvSpPr txBox="1">
            <a:spLocks noChangeArrowheads="1"/>
          </p:cNvSpPr>
          <p:nvPr userDrawn="1"/>
        </p:nvSpPr>
        <p:spPr bwMode="auto">
          <a:xfrm>
            <a:off x="5567363" y="6405563"/>
            <a:ext cx="141287" cy="1412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7200" tIns="43200" bIns="50400" anchor="ctr" anchorCtr="1"/>
          <a:lstStyle>
            <a:lvl1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37931725" indent="-37474525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fr-FR" sz="800" dirty="0" smtClean="0">
                <a:solidFill>
                  <a:srgbClr val="000000"/>
                </a:solidFill>
                <a:cs typeface="+mn-cs"/>
              </a:rPr>
              <a:t>C</a:t>
            </a:r>
            <a:endParaRPr lang="en-US" sz="800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0" name="Rectangle 6"/>
          <p:cNvSpPr>
            <a:spLocks noChangeArrowheads="1"/>
          </p:cNvSpPr>
          <p:nvPr userDrawn="1"/>
        </p:nvSpPr>
        <p:spPr bwMode="auto">
          <a:xfrm>
            <a:off x="6397625" y="6550025"/>
            <a:ext cx="355600" cy="1476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/>
          <a:lstStyle/>
          <a:p>
            <a:pPr>
              <a:defRPr/>
            </a:pPr>
            <a:fld id="{08EA26B4-3571-4095-B5BA-249EDF5298BC}" type="slidenum">
              <a:rPr sz="800" noProof="1">
                <a:solidFill>
                  <a:srgbClr val="000000"/>
                </a:solidFill>
                <a:cs typeface="+mn-cs"/>
              </a:rPr>
              <a:pPr>
                <a:defRPr/>
              </a:pPr>
              <a:t>‹N°›</a:t>
            </a:fld>
            <a:endParaRPr lang="fr-FR" sz="800" noProof="1">
              <a:solidFill>
                <a:srgbClr val="000000"/>
              </a:solidFill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7" r:id="rId1"/>
    <p:sldLayoutId id="2147484196" r:id="rId2"/>
    <p:sldLayoutId id="2147484195" r:id="rId3"/>
    <p:sldLayoutId id="2147484194" r:id="rId4"/>
    <p:sldLayoutId id="2147484193" r:id="rId5"/>
    <p:sldLayoutId id="2147484192" r:id="rId6"/>
    <p:sldLayoutId id="2147484191" r:id="rId7"/>
    <p:sldLayoutId id="2147484190" r:id="rId8"/>
    <p:sldLayoutId id="2147484189" r:id="rId9"/>
    <p:sldLayoutId id="2147484188" r:id="rId10"/>
    <p:sldLayoutId id="214748418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Clr>
          <a:srgbClr val="F7B100"/>
        </a:buClr>
        <a:buFont typeface="Wingdings" pitchFamily="2" charset="2"/>
        <a:buChar char="§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30000"/>
        </a:spcBef>
        <a:spcAft>
          <a:spcPct val="0"/>
        </a:spcAft>
        <a:buClr>
          <a:srgbClr val="F7B100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350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40000"/>
        </a:spcBef>
        <a:spcAft>
          <a:spcPct val="0"/>
        </a:spcAft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3375" y="31750"/>
            <a:ext cx="8459788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45720" rIns="3600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1" smtClean="0"/>
              <a:t>Cliquez et modifiez le titre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75" y="1154113"/>
            <a:ext cx="8459788" cy="458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45720" rIns="36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1" smtClean="0"/>
              <a:t>Cliquez pour modifier les styles du texte du masque</a:t>
            </a:r>
          </a:p>
          <a:p>
            <a:pPr lvl="1"/>
            <a:r>
              <a:rPr lang="en-US" noProof="1" smtClean="0"/>
              <a:t>Deuxième niveau</a:t>
            </a:r>
          </a:p>
          <a:p>
            <a:pPr lvl="2"/>
            <a:r>
              <a:rPr lang="en-US" noProof="1" smtClean="0"/>
              <a:t>Troisième niveau</a:t>
            </a:r>
          </a:p>
          <a:p>
            <a:pPr lvl="3"/>
            <a:r>
              <a:rPr lang="en-US" noProof="1" smtClean="0"/>
              <a:t>Quatrième niveau</a:t>
            </a:r>
          </a:p>
          <a:p>
            <a:pPr lvl="4"/>
            <a:r>
              <a:rPr lang="en-US" noProof="1" smtClean="0"/>
              <a:t>Cinquième niveau</a:t>
            </a:r>
          </a:p>
        </p:txBody>
      </p:sp>
      <p:pic>
        <p:nvPicPr>
          <p:cNvPr id="94212" name="Image 15" descr="Sign_Marq ppt FR.jpg"/>
          <p:cNvPicPr>
            <a:picLocks noChangeAspect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7366000" y="6389688"/>
            <a:ext cx="10953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Line 59"/>
          <p:cNvSpPr>
            <a:spLocks noChangeShapeType="1"/>
          </p:cNvSpPr>
          <p:nvPr userDrawn="1"/>
        </p:nvSpPr>
        <p:spPr bwMode="auto">
          <a:xfrm>
            <a:off x="6335713" y="6281738"/>
            <a:ext cx="0" cy="393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lnSpc>
                <a:spcPct val="90000"/>
              </a:lnSpc>
              <a:buClr>
                <a:srgbClr val="F7B100"/>
              </a:buClr>
              <a:buFont typeface="Wingdings" pitchFamily="2" charset="2"/>
              <a:buNone/>
              <a:defRPr/>
            </a:pPr>
            <a:endParaRPr lang="fr-FR" sz="1900">
              <a:solidFill>
                <a:srgbClr val="F7B100"/>
              </a:solidFill>
              <a:cs typeface="+mn-cs"/>
            </a:endParaRPr>
          </a:p>
        </p:txBody>
      </p:sp>
      <p:sp>
        <p:nvSpPr>
          <p:cNvPr id="17" name="Text Box 48"/>
          <p:cNvSpPr txBox="1">
            <a:spLocks noChangeArrowheads="1"/>
          </p:cNvSpPr>
          <p:nvPr userDrawn="1"/>
        </p:nvSpPr>
        <p:spPr bwMode="auto">
          <a:xfrm>
            <a:off x="4606925" y="6575425"/>
            <a:ext cx="1511300" cy="1222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>
            <a:spAutoFit/>
          </a:bodyPr>
          <a:lstStyle>
            <a:lvl1pPr defTabSz="1042988" eaLnBrk="0" hangingPunct="0"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1042988" eaLnBrk="0" hangingPunct="0"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1042988" eaLnBrk="0" hangingPunct="0"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1042988" eaLnBrk="0" hangingPunct="0"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1042988" eaLnBrk="0" hangingPunct="0"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7B100"/>
              </a:buClr>
              <a:buFont typeface="Wingdings" pitchFamily="2" charset="2"/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7B100"/>
              </a:buClr>
              <a:buFont typeface="Wingdings" pitchFamily="2" charset="2"/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7B100"/>
              </a:buClr>
              <a:buFont typeface="Wingdings" pitchFamily="2" charset="2"/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7B100"/>
              </a:buClr>
              <a:buFont typeface="Wingdings" pitchFamily="2" charset="2"/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fr-FR" sz="800" smtClean="0">
                <a:solidFill>
                  <a:srgbClr val="000000"/>
                </a:solidFill>
                <a:cs typeface="Arial" pitchFamily="34" charset="0"/>
              </a:rPr>
              <a:t>PROPRIÉTÉ RENAULT</a:t>
            </a:r>
          </a:p>
        </p:txBody>
      </p:sp>
      <p:pic>
        <p:nvPicPr>
          <p:cNvPr id="94217" name="Picture 14" descr="logo renault"/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8575675" y="6284913"/>
            <a:ext cx="388938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Line 59"/>
          <p:cNvSpPr>
            <a:spLocks noChangeShapeType="1"/>
          </p:cNvSpPr>
          <p:nvPr userDrawn="1"/>
        </p:nvSpPr>
        <p:spPr bwMode="auto">
          <a:xfrm>
            <a:off x="4535488" y="6281738"/>
            <a:ext cx="0" cy="393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lnSpc>
                <a:spcPct val="90000"/>
              </a:lnSpc>
              <a:buClr>
                <a:srgbClr val="F7B100"/>
              </a:buClr>
              <a:buFont typeface="Wingdings" pitchFamily="2" charset="2"/>
              <a:buNone/>
              <a:defRPr/>
            </a:pPr>
            <a:endParaRPr lang="fr-FR" sz="1900">
              <a:solidFill>
                <a:srgbClr val="F7B100"/>
              </a:solidFill>
              <a:cs typeface="+mn-cs"/>
            </a:endParaRPr>
          </a:p>
        </p:txBody>
      </p:sp>
      <p:sp>
        <p:nvSpPr>
          <p:cNvPr id="21" name="Line 59"/>
          <p:cNvSpPr>
            <a:spLocks noChangeShapeType="1"/>
          </p:cNvSpPr>
          <p:nvPr userDrawn="1"/>
        </p:nvSpPr>
        <p:spPr bwMode="auto">
          <a:xfrm>
            <a:off x="2722563" y="6281738"/>
            <a:ext cx="0" cy="393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lnSpc>
                <a:spcPct val="90000"/>
              </a:lnSpc>
              <a:buClr>
                <a:srgbClr val="F7B100"/>
              </a:buClr>
              <a:buFont typeface="Wingdings" pitchFamily="2" charset="2"/>
              <a:buNone/>
              <a:defRPr/>
            </a:pPr>
            <a:endParaRPr lang="fr-FR" sz="1900">
              <a:solidFill>
                <a:srgbClr val="F7B100"/>
              </a:solidFill>
              <a:cs typeface="+mn-cs"/>
            </a:endParaRPr>
          </a:p>
        </p:txBody>
      </p:sp>
      <p:sp>
        <p:nvSpPr>
          <p:cNvPr id="22" name="Text Box 74"/>
          <p:cNvSpPr txBox="1">
            <a:spLocks noChangeArrowheads="1"/>
          </p:cNvSpPr>
          <p:nvPr userDrawn="1"/>
        </p:nvSpPr>
        <p:spPr bwMode="auto">
          <a:xfrm>
            <a:off x="5567363" y="6405563"/>
            <a:ext cx="141287" cy="1412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7200" tIns="43200" bIns="50400" anchor="ctr" anchorCtr="1"/>
          <a:lstStyle>
            <a:lvl1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37931725" indent="-37474525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fr-FR" sz="800" dirty="0" smtClean="0">
                <a:solidFill>
                  <a:srgbClr val="000000"/>
                </a:solidFill>
                <a:cs typeface="+mn-cs"/>
              </a:rPr>
              <a:t>C</a:t>
            </a:r>
            <a:endParaRPr lang="en-US" sz="800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3" name="Rectangle 6"/>
          <p:cNvSpPr>
            <a:spLocks noChangeArrowheads="1"/>
          </p:cNvSpPr>
          <p:nvPr userDrawn="1"/>
        </p:nvSpPr>
        <p:spPr bwMode="auto">
          <a:xfrm>
            <a:off x="6397625" y="6550025"/>
            <a:ext cx="355600" cy="1476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/>
          <a:lstStyle/>
          <a:p>
            <a:pPr>
              <a:defRPr/>
            </a:pPr>
            <a:fld id="{2B251ADF-6915-4221-A4D3-CBEC783CC589}" type="slidenum">
              <a:rPr sz="800" noProof="1">
                <a:solidFill>
                  <a:srgbClr val="000000"/>
                </a:solidFill>
                <a:cs typeface="+mn-cs"/>
              </a:rPr>
              <a:pPr>
                <a:defRPr/>
              </a:pPr>
              <a:t>‹N°›</a:t>
            </a:fld>
            <a:endParaRPr lang="fr-FR" sz="800" noProof="1">
              <a:solidFill>
                <a:srgbClr val="000000"/>
              </a:solidFill>
              <a:cs typeface="+mn-cs"/>
            </a:endParaRPr>
          </a:p>
        </p:txBody>
      </p:sp>
      <p:sp>
        <p:nvSpPr>
          <p:cNvPr id="12" name="Text Box 23"/>
          <p:cNvSpPr txBox="1">
            <a:spLocks noChangeArrowheads="1"/>
          </p:cNvSpPr>
          <p:nvPr userDrawn="1"/>
        </p:nvSpPr>
        <p:spPr bwMode="auto">
          <a:xfrm>
            <a:off x="173038" y="6575425"/>
            <a:ext cx="2447925" cy="16986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45712" anchor="b">
            <a:spAutoFit/>
          </a:bodyPr>
          <a:lstStyle>
            <a:lvl1pPr defTabSz="104298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37931725" indent="-37474525" defTabSz="104298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buClr>
                <a:srgbClr val="F7B100"/>
              </a:buClr>
              <a:buFont typeface="Wingdings" pitchFamily="2" charset="2"/>
              <a:buNone/>
              <a:defRPr/>
            </a:pPr>
            <a:r>
              <a:rPr lang="fr-FR" sz="800" dirty="0" smtClean="0">
                <a:solidFill>
                  <a:srgbClr val="000000"/>
                </a:solidFill>
                <a:cs typeface="+mn-cs"/>
              </a:rPr>
              <a:t>RSA/DEA-SI</a:t>
            </a:r>
          </a:p>
        </p:txBody>
      </p:sp>
      <p:sp>
        <p:nvSpPr>
          <p:cNvPr id="13" name="Text Box 48"/>
          <p:cNvSpPr txBox="1">
            <a:spLocks noChangeArrowheads="1"/>
          </p:cNvSpPr>
          <p:nvPr userDrawn="1"/>
        </p:nvSpPr>
        <p:spPr bwMode="auto">
          <a:xfrm>
            <a:off x="2782888" y="6577013"/>
            <a:ext cx="1633537" cy="12223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>
            <a:spAutoFit/>
          </a:bodyPr>
          <a:lstStyle>
            <a:lvl1pPr defTabSz="1042988" eaLnBrk="0" hangingPunct="0"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1042988" eaLnBrk="0" hangingPunct="0"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1042988" eaLnBrk="0" hangingPunct="0"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1042988" eaLnBrk="0" hangingPunct="0"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1042988" eaLnBrk="0" hangingPunct="0"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7B100"/>
              </a:buClr>
              <a:buFont typeface="Wingdings" pitchFamily="2" charset="2"/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7B100"/>
              </a:buClr>
              <a:buFont typeface="Wingdings" pitchFamily="2" charset="2"/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7B100"/>
              </a:buClr>
              <a:buFont typeface="Wingdings" pitchFamily="2" charset="2"/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7B100"/>
              </a:buClr>
              <a:buFont typeface="Wingdings" pitchFamily="2" charset="2"/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fr-FR" sz="800" dirty="0" smtClean="0">
                <a:solidFill>
                  <a:srgbClr val="000000"/>
                </a:solidFill>
                <a:cs typeface="Arial" pitchFamily="34" charset="0"/>
              </a:rPr>
              <a:t>13/09/2017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3" r:id="rId1"/>
    <p:sldLayoutId id="2147484294" r:id="rId2"/>
    <p:sldLayoutId id="2147484295" r:id="rId3"/>
    <p:sldLayoutId id="2147484296" r:id="rId4"/>
    <p:sldLayoutId id="2147484297" r:id="rId5"/>
    <p:sldLayoutId id="2147484298" r:id="rId6"/>
    <p:sldLayoutId id="2147484299" r:id="rId7"/>
    <p:sldLayoutId id="2147484300" r:id="rId8"/>
    <p:sldLayoutId id="2147484301" r:id="rId9"/>
    <p:sldLayoutId id="2147484302" r:id="rId10"/>
    <p:sldLayoutId id="2147484303" r:id="rId11"/>
    <p:sldLayoutId id="2147484304" r:id="rId12"/>
    <p:sldLayoutId id="2147484305" r:id="rId13"/>
    <p:sldLayoutId id="2147484306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Clr>
          <a:srgbClr val="F7B100"/>
        </a:buClr>
        <a:buFont typeface="Wingdings" pitchFamily="2" charset="2"/>
        <a:buChar char="§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30000"/>
        </a:spcBef>
        <a:spcAft>
          <a:spcPct val="0"/>
        </a:spcAft>
        <a:buClr>
          <a:srgbClr val="F7B100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350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40000"/>
        </a:spcBef>
        <a:spcAft>
          <a:spcPct val="0"/>
        </a:spcAft>
        <a:buFont typeface="Wingdings" pitchFamily="2" charset="2"/>
        <a:buChar char="§"/>
        <a:defRPr sz="11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508000"/>
            <a:ext cx="8785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109571" name="Rectangle 28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8325" y="944563"/>
            <a:ext cx="8008938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pic>
        <p:nvPicPr>
          <p:cNvPr id="109572" name="Image 15" descr="Sign_Marq ppt FR.jpg"/>
          <p:cNvPicPr>
            <a:picLocks noChangeAspect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7366000" y="6389688"/>
            <a:ext cx="10953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Line 59"/>
          <p:cNvSpPr>
            <a:spLocks noChangeShapeType="1"/>
          </p:cNvSpPr>
          <p:nvPr userDrawn="1"/>
        </p:nvSpPr>
        <p:spPr bwMode="auto">
          <a:xfrm>
            <a:off x="6335713" y="6281738"/>
            <a:ext cx="0" cy="393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lnSpc>
                <a:spcPct val="90000"/>
              </a:lnSpc>
              <a:buClr>
                <a:srgbClr val="F7B100"/>
              </a:buClr>
              <a:buFont typeface="Wingdings" pitchFamily="2" charset="2"/>
              <a:buNone/>
              <a:defRPr/>
            </a:pPr>
            <a:endParaRPr lang="fr-FR" sz="1900">
              <a:solidFill>
                <a:srgbClr val="F7B100"/>
              </a:solidFill>
              <a:cs typeface="+mn-cs"/>
            </a:endParaRPr>
          </a:p>
        </p:txBody>
      </p:sp>
      <p:sp>
        <p:nvSpPr>
          <p:cNvPr id="22" name="Text Box 48"/>
          <p:cNvSpPr txBox="1">
            <a:spLocks noChangeArrowheads="1"/>
          </p:cNvSpPr>
          <p:nvPr userDrawn="1"/>
        </p:nvSpPr>
        <p:spPr bwMode="auto">
          <a:xfrm>
            <a:off x="4606925" y="6575425"/>
            <a:ext cx="1511300" cy="1222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>
            <a:spAutoFit/>
          </a:bodyPr>
          <a:lstStyle>
            <a:lvl1pPr defTabSz="1042988" eaLnBrk="0" hangingPunct="0"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1042988" eaLnBrk="0" hangingPunct="0"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1042988" eaLnBrk="0" hangingPunct="0"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1042988" eaLnBrk="0" hangingPunct="0"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1042988" eaLnBrk="0" hangingPunct="0"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7B100"/>
              </a:buClr>
              <a:buFont typeface="Wingdings" pitchFamily="2" charset="2"/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7B100"/>
              </a:buClr>
              <a:buFont typeface="Wingdings" pitchFamily="2" charset="2"/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7B100"/>
              </a:buClr>
              <a:buFont typeface="Wingdings" pitchFamily="2" charset="2"/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7B100"/>
              </a:buClr>
              <a:buFont typeface="Wingdings" pitchFamily="2" charset="2"/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fr-FR" sz="800" smtClean="0">
                <a:solidFill>
                  <a:srgbClr val="000000"/>
                </a:solidFill>
                <a:cs typeface="Arial" pitchFamily="34" charset="0"/>
              </a:rPr>
              <a:t>PROPRIÉTÉ RENAULT</a:t>
            </a:r>
          </a:p>
        </p:txBody>
      </p:sp>
      <p:pic>
        <p:nvPicPr>
          <p:cNvPr id="109577" name="Picture 14" descr="logo renault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8575675" y="6284913"/>
            <a:ext cx="388938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Line 59"/>
          <p:cNvSpPr>
            <a:spLocks noChangeShapeType="1"/>
          </p:cNvSpPr>
          <p:nvPr userDrawn="1"/>
        </p:nvSpPr>
        <p:spPr bwMode="auto">
          <a:xfrm>
            <a:off x="4535488" y="6281738"/>
            <a:ext cx="0" cy="393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lnSpc>
                <a:spcPct val="90000"/>
              </a:lnSpc>
              <a:buClr>
                <a:srgbClr val="F7B100"/>
              </a:buClr>
              <a:buFont typeface="Wingdings" pitchFamily="2" charset="2"/>
              <a:buNone/>
              <a:defRPr/>
            </a:pPr>
            <a:endParaRPr lang="fr-FR" sz="1900">
              <a:solidFill>
                <a:srgbClr val="F7B100"/>
              </a:solidFill>
              <a:cs typeface="+mn-cs"/>
            </a:endParaRPr>
          </a:p>
        </p:txBody>
      </p:sp>
      <p:sp>
        <p:nvSpPr>
          <p:cNvPr id="25" name="Line 59"/>
          <p:cNvSpPr>
            <a:spLocks noChangeShapeType="1"/>
          </p:cNvSpPr>
          <p:nvPr userDrawn="1"/>
        </p:nvSpPr>
        <p:spPr bwMode="auto">
          <a:xfrm>
            <a:off x="2722563" y="6281738"/>
            <a:ext cx="0" cy="393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lnSpc>
                <a:spcPct val="90000"/>
              </a:lnSpc>
              <a:buClr>
                <a:srgbClr val="F7B100"/>
              </a:buClr>
              <a:buFont typeface="Wingdings" pitchFamily="2" charset="2"/>
              <a:buNone/>
              <a:defRPr/>
            </a:pPr>
            <a:endParaRPr lang="fr-FR" sz="1900">
              <a:solidFill>
                <a:srgbClr val="F7B100"/>
              </a:solidFill>
              <a:cs typeface="+mn-cs"/>
            </a:endParaRPr>
          </a:p>
        </p:txBody>
      </p:sp>
      <p:sp>
        <p:nvSpPr>
          <p:cNvPr id="26" name="Text Box 74"/>
          <p:cNvSpPr txBox="1">
            <a:spLocks noChangeArrowheads="1"/>
          </p:cNvSpPr>
          <p:nvPr userDrawn="1"/>
        </p:nvSpPr>
        <p:spPr bwMode="auto">
          <a:xfrm>
            <a:off x="5567363" y="6405563"/>
            <a:ext cx="141287" cy="1412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7200" tIns="43200" bIns="50400" anchor="ctr" anchorCtr="1"/>
          <a:lstStyle>
            <a:lvl1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37931725" indent="-37474525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fr-FR" sz="800" dirty="0" smtClean="0">
                <a:solidFill>
                  <a:srgbClr val="000000"/>
                </a:solidFill>
                <a:cs typeface="+mn-cs"/>
              </a:rPr>
              <a:t>C</a:t>
            </a:r>
            <a:endParaRPr lang="en-US" sz="800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7" name="Rectangle 6"/>
          <p:cNvSpPr>
            <a:spLocks noChangeArrowheads="1"/>
          </p:cNvSpPr>
          <p:nvPr userDrawn="1"/>
        </p:nvSpPr>
        <p:spPr bwMode="auto">
          <a:xfrm>
            <a:off x="6397625" y="6550025"/>
            <a:ext cx="355600" cy="1476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/>
          <a:lstStyle/>
          <a:p>
            <a:pPr>
              <a:defRPr/>
            </a:pPr>
            <a:fld id="{54C0F6F2-C5DB-4848-858E-DFC717D20CA6}" type="slidenum">
              <a:rPr sz="800" noProof="1">
                <a:solidFill>
                  <a:srgbClr val="000000"/>
                </a:solidFill>
                <a:cs typeface="+mn-cs"/>
              </a:rPr>
              <a:pPr>
                <a:defRPr/>
              </a:pPr>
              <a:t>‹N°›</a:t>
            </a:fld>
            <a:endParaRPr lang="fr-FR" sz="800" noProof="1">
              <a:solidFill>
                <a:srgbClr val="000000"/>
              </a:solidFill>
              <a:cs typeface="+mn-cs"/>
            </a:endParaRPr>
          </a:p>
        </p:txBody>
      </p:sp>
      <p:sp>
        <p:nvSpPr>
          <p:cNvPr id="13" name="Text Box 23"/>
          <p:cNvSpPr txBox="1">
            <a:spLocks noChangeArrowheads="1"/>
          </p:cNvSpPr>
          <p:nvPr userDrawn="1"/>
        </p:nvSpPr>
        <p:spPr bwMode="auto">
          <a:xfrm>
            <a:off x="173038" y="6575425"/>
            <a:ext cx="2447925" cy="16986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45712" anchor="b">
            <a:spAutoFit/>
          </a:bodyPr>
          <a:lstStyle>
            <a:lvl1pPr defTabSz="104298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37931725" indent="-37474525" defTabSz="104298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buClr>
                <a:srgbClr val="F7B100"/>
              </a:buClr>
              <a:buFont typeface="Wingdings" pitchFamily="2" charset="2"/>
              <a:buNone/>
              <a:defRPr/>
            </a:pPr>
            <a:r>
              <a:rPr lang="fr-FR" sz="800" dirty="0" smtClean="0">
                <a:solidFill>
                  <a:srgbClr val="000000"/>
                </a:solidFill>
                <a:cs typeface="+mn-cs"/>
              </a:rPr>
              <a:t>RSA/DEA-SI</a:t>
            </a:r>
          </a:p>
        </p:txBody>
      </p:sp>
      <p:sp>
        <p:nvSpPr>
          <p:cNvPr id="14" name="Text Box 48"/>
          <p:cNvSpPr txBox="1">
            <a:spLocks noChangeArrowheads="1"/>
          </p:cNvSpPr>
          <p:nvPr userDrawn="1"/>
        </p:nvSpPr>
        <p:spPr bwMode="auto">
          <a:xfrm>
            <a:off x="2782888" y="6577013"/>
            <a:ext cx="1633537" cy="12223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>
            <a:spAutoFit/>
          </a:bodyPr>
          <a:lstStyle>
            <a:lvl1pPr defTabSz="1042988" eaLnBrk="0" hangingPunct="0"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1042988" eaLnBrk="0" hangingPunct="0"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1042988" eaLnBrk="0" hangingPunct="0"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1042988" eaLnBrk="0" hangingPunct="0"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1042988" eaLnBrk="0" hangingPunct="0"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7B100"/>
              </a:buClr>
              <a:buFont typeface="Wingdings" pitchFamily="2" charset="2"/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7B100"/>
              </a:buClr>
              <a:buFont typeface="Wingdings" pitchFamily="2" charset="2"/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7B100"/>
              </a:buClr>
              <a:buFont typeface="Wingdings" pitchFamily="2" charset="2"/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7B100"/>
              </a:buClr>
              <a:buFont typeface="Wingdings" pitchFamily="2" charset="2"/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fr-FR" sz="800" dirty="0" smtClean="0">
                <a:solidFill>
                  <a:srgbClr val="000000"/>
                </a:solidFill>
                <a:cs typeface="Arial" pitchFamily="34" charset="0"/>
              </a:rPr>
              <a:t>13/09/2017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6" r:id="rId1"/>
    <p:sldLayoutId id="2147484225" r:id="rId2"/>
    <p:sldLayoutId id="2147484224" r:id="rId3"/>
    <p:sldLayoutId id="2147484223" r:id="rId4"/>
    <p:sldLayoutId id="2147484222" r:id="rId5"/>
    <p:sldLayoutId id="2147484221" r:id="rId6"/>
    <p:sldLayoutId id="2147484220" r:id="rId7"/>
    <p:sldLayoutId id="2147484219" r:id="rId8"/>
    <p:sldLayoutId id="2147484218" r:id="rId9"/>
    <p:sldLayoutId id="2147484217" r:id="rId10"/>
    <p:sldLayoutId id="2147484216" r:id="rId11"/>
    <p:sldLayoutId id="2147484215" r:id="rId12"/>
    <p:sldLayoutId id="2147484214" r:id="rId13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 Narrow" pitchFamily="34" charset="0"/>
          <a:ea typeface="MS PGothic" pitchFamily="34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 Narrow" pitchFamily="34" charset="0"/>
          <a:ea typeface="MS PGothic" pitchFamily="34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 Narrow" pitchFamily="34" charset="0"/>
          <a:ea typeface="MS PGothic" pitchFamily="34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 Narrow" pitchFamily="34" charset="0"/>
          <a:ea typeface="MS PGothic" pitchFamily="34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 Narrow" pitchFamily="34" charset="0"/>
          <a:ea typeface="MS PGothic" pitchFamily="34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 Narrow" pitchFamily="34" charset="0"/>
          <a:ea typeface="MS PGothic" pitchFamily="34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 Narrow" pitchFamily="34" charset="0"/>
          <a:ea typeface="MS PGothic" pitchFamily="34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 Narrow" pitchFamily="34" charset="0"/>
          <a:ea typeface="MS PGothic" pitchFamily="34" charset="-128"/>
        </a:defRPr>
      </a:lvl9pPr>
    </p:titleStyle>
    <p:bodyStyle>
      <a:lvl1pPr marL="177800" indent="-177800" algn="l" rtl="0" eaLnBrk="0" fontAlgn="base" hangingPunct="0">
        <a:spcBef>
          <a:spcPct val="80000"/>
        </a:spcBef>
        <a:spcAft>
          <a:spcPct val="0"/>
        </a:spcAft>
        <a:buClr>
          <a:schemeClr val="accent1"/>
        </a:buClr>
        <a:buSzPct val="85000"/>
        <a:buFont typeface="Wingdings" pitchFamily="2" charset="2"/>
        <a:buChar char="§"/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536575" indent="-179388" algn="l" rtl="0" eaLnBrk="0" fontAlgn="base" hangingPunct="0">
        <a:spcBef>
          <a:spcPct val="80000"/>
        </a:spcBef>
        <a:spcAft>
          <a:spcPct val="0"/>
        </a:spcAft>
        <a:buClr>
          <a:schemeClr val="bg2"/>
        </a:buClr>
        <a:buSzPct val="85000"/>
        <a:buFont typeface="Wingdings" pitchFamily="2" charset="2"/>
        <a:buChar char="§"/>
        <a:defRPr sz="1600" b="1">
          <a:solidFill>
            <a:schemeClr val="tx1"/>
          </a:solidFill>
          <a:latin typeface="+mn-lt"/>
          <a:ea typeface="+mn-ea"/>
        </a:defRPr>
      </a:lvl2pPr>
      <a:lvl3pPr marL="898525" indent="-182563" algn="l" rtl="0" eaLnBrk="0" fontAlgn="base" hangingPunct="0">
        <a:spcBef>
          <a:spcPct val="8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defRPr sz="1400">
          <a:solidFill>
            <a:schemeClr val="tx1"/>
          </a:solidFill>
          <a:latin typeface="+mn-lt"/>
          <a:ea typeface="+mn-ea"/>
        </a:defRPr>
      </a:lvl3pPr>
      <a:lvl4pPr marL="1665288" indent="-228600" algn="l" rtl="0" eaLnBrk="0" fontAlgn="base" hangingPunct="0">
        <a:spcBef>
          <a:spcPct val="40000"/>
        </a:spcBef>
        <a:spcAft>
          <a:spcPct val="0"/>
        </a:spcAft>
        <a:buFont typeface="Wingdings" pitchFamily="2" charset="2"/>
        <a:buChar char="§"/>
        <a:defRPr sz="1100">
          <a:solidFill>
            <a:schemeClr val="tx1"/>
          </a:solidFill>
          <a:latin typeface="+mn-lt"/>
          <a:ea typeface="+mn-ea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ea typeface="+mn-ea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ea typeface="+mn-ea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ea typeface="+mn-ea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ea typeface="+mn-ea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508000"/>
            <a:ext cx="8785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123907" name="Rectangle 28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8325" y="944563"/>
            <a:ext cx="8008938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pic>
        <p:nvPicPr>
          <p:cNvPr id="123908" name="Image 15" descr="Sign_Marq ppt FR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7366000" y="6389688"/>
            <a:ext cx="10953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Line 59"/>
          <p:cNvSpPr>
            <a:spLocks noChangeShapeType="1"/>
          </p:cNvSpPr>
          <p:nvPr userDrawn="1"/>
        </p:nvSpPr>
        <p:spPr bwMode="auto">
          <a:xfrm>
            <a:off x="6335713" y="6281738"/>
            <a:ext cx="0" cy="393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lnSpc>
                <a:spcPct val="90000"/>
              </a:lnSpc>
              <a:buClr>
                <a:srgbClr val="F7B100"/>
              </a:buClr>
              <a:buFont typeface="Wingdings" pitchFamily="2" charset="2"/>
              <a:buNone/>
              <a:defRPr/>
            </a:pPr>
            <a:endParaRPr lang="fr-FR" sz="1900">
              <a:solidFill>
                <a:srgbClr val="F7B100"/>
              </a:solidFill>
              <a:cs typeface="+mn-cs"/>
            </a:endParaRPr>
          </a:p>
        </p:txBody>
      </p:sp>
      <p:sp>
        <p:nvSpPr>
          <p:cNvPr id="18" name="Text Box 23"/>
          <p:cNvSpPr txBox="1">
            <a:spLocks noChangeArrowheads="1"/>
          </p:cNvSpPr>
          <p:nvPr userDrawn="1"/>
        </p:nvSpPr>
        <p:spPr bwMode="auto">
          <a:xfrm>
            <a:off x="173038" y="6575425"/>
            <a:ext cx="2447925" cy="16986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45712" anchor="b">
            <a:spAutoFit/>
          </a:bodyPr>
          <a:lstStyle>
            <a:lvl1pPr defTabSz="104298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37931725" indent="-37474525" defTabSz="104298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buClr>
                <a:srgbClr val="F7B100"/>
              </a:buClr>
              <a:buFont typeface="Wingdings" pitchFamily="2" charset="2"/>
              <a:buNone/>
              <a:defRPr/>
            </a:pPr>
            <a:r>
              <a:rPr lang="fr-FR" sz="800" dirty="0" smtClean="0">
                <a:solidFill>
                  <a:srgbClr val="000000"/>
                </a:solidFill>
                <a:cs typeface="+mn-cs"/>
              </a:rPr>
              <a:t>DEA-SI</a:t>
            </a:r>
          </a:p>
        </p:txBody>
      </p:sp>
      <p:sp>
        <p:nvSpPr>
          <p:cNvPr id="20" name="Text Box 48"/>
          <p:cNvSpPr txBox="1">
            <a:spLocks noChangeArrowheads="1"/>
          </p:cNvSpPr>
          <p:nvPr userDrawn="1"/>
        </p:nvSpPr>
        <p:spPr bwMode="auto">
          <a:xfrm>
            <a:off x="2782888" y="6577013"/>
            <a:ext cx="1633537" cy="12223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>
            <a:spAutoFit/>
          </a:bodyPr>
          <a:lstStyle>
            <a:lvl1pPr defTabSz="1042988" eaLnBrk="0" hangingPunct="0"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1042988" eaLnBrk="0" hangingPunct="0"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1042988" eaLnBrk="0" hangingPunct="0"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1042988" eaLnBrk="0" hangingPunct="0"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1042988" eaLnBrk="0" hangingPunct="0"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7B100"/>
              </a:buClr>
              <a:buFont typeface="Wingdings" pitchFamily="2" charset="2"/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7B100"/>
              </a:buClr>
              <a:buFont typeface="Wingdings" pitchFamily="2" charset="2"/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7B100"/>
              </a:buClr>
              <a:buFont typeface="Wingdings" pitchFamily="2" charset="2"/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7B100"/>
              </a:buClr>
              <a:buFont typeface="Wingdings" pitchFamily="2" charset="2"/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fr-FR" sz="800" dirty="0" smtClean="0">
                <a:solidFill>
                  <a:srgbClr val="000000"/>
                </a:solidFill>
                <a:cs typeface="Arial" pitchFamily="34" charset="0"/>
              </a:rPr>
              <a:t>13/09/2017</a:t>
            </a:r>
          </a:p>
        </p:txBody>
      </p:sp>
      <p:sp>
        <p:nvSpPr>
          <p:cNvPr id="21" name="Text Box 48"/>
          <p:cNvSpPr txBox="1">
            <a:spLocks noChangeArrowheads="1"/>
          </p:cNvSpPr>
          <p:nvPr userDrawn="1"/>
        </p:nvSpPr>
        <p:spPr bwMode="auto">
          <a:xfrm>
            <a:off x="4606925" y="6575425"/>
            <a:ext cx="1511300" cy="1222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>
            <a:spAutoFit/>
          </a:bodyPr>
          <a:lstStyle>
            <a:lvl1pPr defTabSz="1042988" eaLnBrk="0" hangingPunct="0"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1042988" eaLnBrk="0" hangingPunct="0"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1042988" eaLnBrk="0" hangingPunct="0"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1042988" eaLnBrk="0" hangingPunct="0"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1042988" eaLnBrk="0" hangingPunct="0"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7B100"/>
              </a:buClr>
              <a:buFont typeface="Wingdings" pitchFamily="2" charset="2"/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7B100"/>
              </a:buClr>
              <a:buFont typeface="Wingdings" pitchFamily="2" charset="2"/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7B100"/>
              </a:buClr>
              <a:buFont typeface="Wingdings" pitchFamily="2" charset="2"/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7B100"/>
              </a:buClr>
              <a:buFont typeface="Wingdings" pitchFamily="2" charset="2"/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fr-FR" sz="800" smtClean="0">
                <a:solidFill>
                  <a:srgbClr val="000000"/>
                </a:solidFill>
                <a:cs typeface="Arial" pitchFamily="34" charset="0"/>
              </a:rPr>
              <a:t>PROPRIÉTÉ RENAULT</a:t>
            </a:r>
          </a:p>
        </p:txBody>
      </p:sp>
      <p:pic>
        <p:nvPicPr>
          <p:cNvPr id="123913" name="Picture 14" descr="logo renault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8575675" y="6284913"/>
            <a:ext cx="388938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Line 59"/>
          <p:cNvSpPr>
            <a:spLocks noChangeShapeType="1"/>
          </p:cNvSpPr>
          <p:nvPr userDrawn="1"/>
        </p:nvSpPr>
        <p:spPr bwMode="auto">
          <a:xfrm>
            <a:off x="4535488" y="6281738"/>
            <a:ext cx="0" cy="393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lnSpc>
                <a:spcPct val="90000"/>
              </a:lnSpc>
              <a:buClr>
                <a:srgbClr val="F7B100"/>
              </a:buClr>
              <a:buFont typeface="Wingdings" pitchFamily="2" charset="2"/>
              <a:buNone/>
              <a:defRPr/>
            </a:pPr>
            <a:endParaRPr lang="fr-FR" sz="1900">
              <a:solidFill>
                <a:srgbClr val="F7B100"/>
              </a:solidFill>
              <a:cs typeface="+mn-cs"/>
            </a:endParaRPr>
          </a:p>
        </p:txBody>
      </p:sp>
      <p:sp>
        <p:nvSpPr>
          <p:cNvPr id="24" name="Line 59"/>
          <p:cNvSpPr>
            <a:spLocks noChangeShapeType="1"/>
          </p:cNvSpPr>
          <p:nvPr userDrawn="1"/>
        </p:nvSpPr>
        <p:spPr bwMode="auto">
          <a:xfrm>
            <a:off x="2722563" y="6281738"/>
            <a:ext cx="0" cy="393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lnSpc>
                <a:spcPct val="90000"/>
              </a:lnSpc>
              <a:buClr>
                <a:srgbClr val="F7B100"/>
              </a:buClr>
              <a:buFont typeface="Wingdings" pitchFamily="2" charset="2"/>
              <a:buNone/>
              <a:defRPr/>
            </a:pPr>
            <a:endParaRPr lang="fr-FR" sz="1900">
              <a:solidFill>
                <a:srgbClr val="F7B100"/>
              </a:solidFill>
              <a:cs typeface="+mn-cs"/>
            </a:endParaRPr>
          </a:p>
        </p:txBody>
      </p:sp>
      <p:sp>
        <p:nvSpPr>
          <p:cNvPr id="25" name="Text Box 74"/>
          <p:cNvSpPr txBox="1">
            <a:spLocks noChangeArrowheads="1"/>
          </p:cNvSpPr>
          <p:nvPr userDrawn="1"/>
        </p:nvSpPr>
        <p:spPr bwMode="auto">
          <a:xfrm>
            <a:off x="5567363" y="6405563"/>
            <a:ext cx="141287" cy="1412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7200" tIns="43200" bIns="50400" anchor="ctr" anchorCtr="1"/>
          <a:lstStyle>
            <a:lvl1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37931725" indent="-37474525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fr-FR" sz="800" dirty="0" smtClean="0">
                <a:solidFill>
                  <a:srgbClr val="000000"/>
                </a:solidFill>
                <a:cs typeface="+mn-cs"/>
              </a:rPr>
              <a:t>C</a:t>
            </a:r>
            <a:endParaRPr lang="en-US" sz="800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7" name="Rectangle 6"/>
          <p:cNvSpPr>
            <a:spLocks noChangeArrowheads="1"/>
          </p:cNvSpPr>
          <p:nvPr userDrawn="1"/>
        </p:nvSpPr>
        <p:spPr bwMode="auto">
          <a:xfrm>
            <a:off x="6397625" y="6550025"/>
            <a:ext cx="355600" cy="1476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/>
          <a:lstStyle/>
          <a:p>
            <a:pPr>
              <a:defRPr/>
            </a:pPr>
            <a:fld id="{E58D3AF3-1C8D-4DB9-BF95-1016BBBB6EB7}" type="slidenum">
              <a:rPr sz="800" noProof="1">
                <a:solidFill>
                  <a:srgbClr val="000000"/>
                </a:solidFill>
                <a:cs typeface="+mn-cs"/>
              </a:rPr>
              <a:pPr>
                <a:defRPr/>
              </a:pPr>
              <a:t>‹N°›</a:t>
            </a:fld>
            <a:endParaRPr lang="fr-FR" sz="800" noProof="1">
              <a:solidFill>
                <a:srgbClr val="000000"/>
              </a:solidFill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8" r:id="rId1"/>
    <p:sldLayoutId id="2147484237" r:id="rId2"/>
    <p:sldLayoutId id="2147484236" r:id="rId3"/>
    <p:sldLayoutId id="2147484235" r:id="rId4"/>
    <p:sldLayoutId id="2147484234" r:id="rId5"/>
    <p:sldLayoutId id="2147484233" r:id="rId6"/>
    <p:sldLayoutId id="2147484232" r:id="rId7"/>
    <p:sldLayoutId id="2147484231" r:id="rId8"/>
    <p:sldLayoutId id="2147484230" r:id="rId9"/>
    <p:sldLayoutId id="2147484229" r:id="rId10"/>
    <p:sldLayoutId id="2147484228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 Narrow" pitchFamily="34" charset="0"/>
          <a:ea typeface="MS PGothic" pitchFamily="34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 Narrow" pitchFamily="34" charset="0"/>
          <a:ea typeface="MS PGothic" pitchFamily="34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 Narrow" pitchFamily="34" charset="0"/>
          <a:ea typeface="MS PGothic" pitchFamily="34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 Narrow" pitchFamily="34" charset="0"/>
          <a:ea typeface="MS PGothic" pitchFamily="34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 Narrow" pitchFamily="34" charset="0"/>
          <a:ea typeface="ＭＳ Ｐゴシック" pitchFamily="34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 Narrow" pitchFamily="34" charset="0"/>
          <a:ea typeface="ＭＳ Ｐゴシック" pitchFamily="34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 Narrow" pitchFamily="34" charset="0"/>
          <a:ea typeface="ＭＳ Ｐゴシック" pitchFamily="34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 Narrow" pitchFamily="34" charset="0"/>
          <a:ea typeface="ＭＳ Ｐゴシック" pitchFamily="34" charset="-128"/>
        </a:defRPr>
      </a:lvl9pPr>
    </p:titleStyle>
    <p:bodyStyle>
      <a:lvl1pPr marL="177800" indent="-177800" algn="l" rtl="0" eaLnBrk="0" fontAlgn="base" hangingPunct="0">
        <a:spcBef>
          <a:spcPct val="80000"/>
        </a:spcBef>
        <a:spcAft>
          <a:spcPct val="0"/>
        </a:spcAft>
        <a:buClr>
          <a:schemeClr val="accent1"/>
        </a:buClr>
        <a:buSzPct val="85000"/>
        <a:buFont typeface="Wingdings" pitchFamily="2" charset="2"/>
        <a:buChar char="§"/>
        <a:defRPr b="1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536575" indent="-179388" algn="l" rtl="0" eaLnBrk="0" fontAlgn="base" hangingPunct="0">
        <a:spcBef>
          <a:spcPct val="80000"/>
        </a:spcBef>
        <a:spcAft>
          <a:spcPct val="0"/>
        </a:spcAft>
        <a:buClr>
          <a:schemeClr val="bg2"/>
        </a:buClr>
        <a:buSzPct val="85000"/>
        <a:buFont typeface="Wingdings" pitchFamily="2" charset="2"/>
        <a:buChar char="§"/>
        <a:defRPr sz="1600" b="1">
          <a:solidFill>
            <a:schemeClr val="tx1"/>
          </a:solidFill>
          <a:latin typeface="+mn-lt"/>
          <a:ea typeface="MS PGothic" pitchFamily="34" charset="-128"/>
        </a:defRPr>
      </a:lvl2pPr>
      <a:lvl3pPr marL="898525" indent="-182563" algn="l" rtl="0" eaLnBrk="0" fontAlgn="base" hangingPunct="0">
        <a:spcBef>
          <a:spcPct val="8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defRPr sz="1400">
          <a:solidFill>
            <a:schemeClr val="tx1"/>
          </a:solidFill>
          <a:latin typeface="+mn-lt"/>
          <a:ea typeface="MS PGothic" pitchFamily="34" charset="-128"/>
        </a:defRPr>
      </a:lvl3pPr>
      <a:lvl4pPr marL="1665288" indent="-228600" algn="l" rtl="0" eaLnBrk="0" fontAlgn="base" hangingPunct="0">
        <a:spcBef>
          <a:spcPct val="40000"/>
        </a:spcBef>
        <a:spcAft>
          <a:spcPct val="0"/>
        </a:spcAft>
        <a:buFont typeface="Wingdings" pitchFamily="2" charset="2"/>
        <a:buChar char="§"/>
        <a:defRPr sz="1100">
          <a:solidFill>
            <a:schemeClr val="tx1"/>
          </a:solidFill>
          <a:latin typeface="+mn-lt"/>
          <a:ea typeface="MS PGothic" pitchFamily="34" charset="-128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ea typeface="MS PGothic" pitchFamily="34" charset="-128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ea typeface="+mn-ea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ea typeface="+mn-ea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ea typeface="+mn-ea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ALLIANCE_RENAULT_NISSAN_ASTL_ST%20ANG-MPEG%204%20Renault.mp4" TargetMode="External"/><Relationship Id="rId1" Type="http://schemas.openxmlformats.org/officeDocument/2006/relationships/slideLayout" Target="../slideLayouts/slideLayout5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 eaLnBrk="0" hangingPunct="0">
              <a:spcBef>
                <a:spcPct val="80000"/>
              </a:spcBef>
              <a:buClr>
                <a:srgbClr val="58A618"/>
              </a:buClr>
              <a:buSzPct val="85000"/>
              <a:defRPr/>
            </a:pPr>
            <a:r>
              <a:rPr lang="fr-FR" sz="2000" dirty="0"/>
              <a:t>Expériences en </a:t>
            </a:r>
            <a:r>
              <a:rPr lang="fr-FR" sz="2000" dirty="0" err="1"/>
              <a:t>ENVironnement</a:t>
            </a:r>
            <a:r>
              <a:rPr lang="fr-FR" sz="2000" dirty="0"/>
              <a:t> </a:t>
            </a:r>
            <a:r>
              <a:rPr lang="fr-FR" sz="2000" dirty="0" smtClean="0"/>
              <a:t>multiculturel</a:t>
            </a:r>
            <a:br>
              <a:rPr lang="fr-FR" sz="2000" dirty="0" smtClean="0"/>
            </a:br>
            <a:r>
              <a:rPr lang="fr-FR" sz="2000" dirty="0" smtClean="0"/>
              <a:t>13/09/2017</a:t>
            </a:r>
            <a:br>
              <a:rPr lang="fr-FR" sz="2000" dirty="0" smtClean="0"/>
            </a:br>
            <a:r>
              <a:rPr lang="fr-FR" sz="2000" b="0" cap="none" dirty="0"/>
              <a:t>T. DE SOETE</a:t>
            </a:r>
            <a:br>
              <a:rPr lang="fr-FR" sz="2000" b="0" cap="none" dirty="0"/>
            </a:br>
            <a:r>
              <a:rPr lang="fr-FR" sz="1600" b="0" cap="none" dirty="0"/>
              <a:t>Directeur Ingénierie</a:t>
            </a:r>
            <a:br>
              <a:rPr lang="fr-FR" sz="1600" b="0" cap="none" dirty="0"/>
            </a:br>
            <a:r>
              <a:rPr lang="fr-FR" sz="1600" b="0" i="1" cap="none" dirty="0"/>
              <a:t>Intégration des systèmes </a:t>
            </a:r>
            <a:br>
              <a:rPr lang="fr-FR" sz="1600" b="0" i="1" cap="none" dirty="0"/>
            </a:br>
            <a:r>
              <a:rPr lang="fr-FR" sz="1600" b="0" i="1" cap="none" dirty="0"/>
              <a:t>&amp;</a:t>
            </a:r>
            <a:br>
              <a:rPr lang="fr-FR" sz="1600" b="0" i="1" cap="none" dirty="0"/>
            </a:br>
            <a:r>
              <a:rPr lang="fr-FR" sz="1600" b="0" i="1" cap="none" dirty="0"/>
              <a:t> conception de l’architecture Electronique</a:t>
            </a:r>
            <a:r>
              <a:rPr lang="en-US" sz="2000" i="1" cap="none" dirty="0">
                <a:solidFill>
                  <a:srgbClr val="000000"/>
                </a:solidFill>
              </a:rPr>
              <a:t/>
            </a:r>
            <a:br>
              <a:rPr lang="en-US" sz="2000" i="1" cap="none" dirty="0">
                <a:solidFill>
                  <a:srgbClr val="000000"/>
                </a:solidFill>
              </a:rPr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6850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Sommaire 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31640" y="1484784"/>
            <a:ext cx="8008938" cy="5148262"/>
          </a:xfrm>
        </p:spPr>
        <p:txBody>
          <a:bodyPr/>
          <a:lstStyle/>
          <a:p>
            <a:r>
              <a:rPr lang="fr-FR" dirty="0" smtClean="0"/>
              <a:t>Qui suis-je?</a:t>
            </a:r>
          </a:p>
          <a:p>
            <a:r>
              <a:rPr lang="fr-FR" dirty="0" smtClean="0"/>
              <a:t>Contexte</a:t>
            </a:r>
          </a:p>
          <a:p>
            <a:r>
              <a:rPr lang="fr-FR" dirty="0" smtClean="0"/>
              <a:t>Rapide analyses échec/réussite</a:t>
            </a:r>
          </a:p>
          <a:p>
            <a:r>
              <a:rPr lang="fr-FR" dirty="0" smtClean="0"/>
              <a:t>Mon expérience personnelle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07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Contexte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196752"/>
            <a:ext cx="7886700" cy="4896544"/>
          </a:xfrm>
        </p:spPr>
        <p:txBody>
          <a:bodyPr>
            <a:noAutofit/>
          </a:bodyPr>
          <a:lstStyle/>
          <a:p>
            <a:r>
              <a:rPr lang="fr-FR" dirty="0" smtClean="0"/>
              <a:t>Renault entreprise qui s’est peu à peu internationalisée :</a:t>
            </a:r>
          </a:p>
          <a:p>
            <a:pPr lvl="1"/>
            <a:r>
              <a:rPr lang="fr-FR" dirty="0" smtClean="0"/>
              <a:t>&lt;1990 Plusieurs acquisitions/reventes à l’international sans succès pérennes</a:t>
            </a:r>
          </a:p>
          <a:p>
            <a:pPr lvl="1"/>
            <a:r>
              <a:rPr lang="fr-FR" dirty="0" smtClean="0"/>
              <a:t>1992/93 :</a:t>
            </a:r>
            <a:br>
              <a:rPr lang="fr-FR" dirty="0" smtClean="0"/>
            </a:br>
            <a:r>
              <a:rPr lang="fr-FR" dirty="0" smtClean="0"/>
              <a:t>Alliance avec VOLVO qui s’est soldée par un échec suite à une tentative de fusion.</a:t>
            </a:r>
          </a:p>
          <a:p>
            <a:pPr lvl="1"/>
            <a:endParaRPr lang="fr-FR" dirty="0" smtClean="0"/>
          </a:p>
          <a:p>
            <a:pPr marL="357187" lvl="1" indent="0">
              <a:buNone/>
            </a:pPr>
            <a:endParaRPr lang="fr-FR" dirty="0"/>
          </a:p>
          <a:p>
            <a:pPr marL="357187" lvl="1" indent="0">
              <a:buNone/>
            </a:pPr>
            <a:endParaRPr lang="fr-FR" dirty="0" smtClean="0"/>
          </a:p>
          <a:p>
            <a:pPr marL="357187" lvl="1" indent="0">
              <a:buNone/>
            </a:pPr>
            <a:endParaRPr lang="fr-FR" dirty="0" smtClean="0"/>
          </a:p>
          <a:p>
            <a:pPr lvl="1"/>
            <a:r>
              <a:rPr lang="fr-FR" dirty="0"/>
              <a:t>1</a:t>
            </a:r>
            <a:r>
              <a:rPr lang="fr-FR" dirty="0" smtClean="0"/>
              <a:t>999-&gt; :</a:t>
            </a:r>
            <a:br>
              <a:rPr lang="fr-FR" dirty="0" smtClean="0"/>
            </a:br>
            <a:r>
              <a:rPr lang="fr-FR" dirty="0" smtClean="0"/>
              <a:t> Alliance avec Nissan depuis 1999 avec des progrès marquant d’année en année se terminant par le plus gros groupe automobile mondial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Avec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étape</a:t>
            </a:r>
            <a:r>
              <a:rPr lang="en-US" dirty="0" smtClean="0"/>
              <a:t> </a:t>
            </a:r>
            <a:r>
              <a:rPr lang="en-US" dirty="0" err="1" smtClean="0"/>
              <a:t>intermédiaire</a:t>
            </a:r>
            <a:r>
              <a:rPr lang="en-US" dirty="0" smtClean="0"/>
              <a:t> </a:t>
            </a:r>
            <a:r>
              <a:rPr lang="en-US" dirty="0" err="1" smtClean="0"/>
              <a:t>importante</a:t>
            </a:r>
            <a:r>
              <a:rPr lang="en-US" dirty="0" smtClean="0"/>
              <a:t> : la convergence d’un certain </a:t>
            </a:r>
            <a:r>
              <a:rPr lang="en-US" dirty="0" err="1" smtClean="0"/>
              <a:t>nombre</a:t>
            </a:r>
            <a:r>
              <a:rPr lang="en-US" dirty="0" smtClean="0"/>
              <a:t> de </a:t>
            </a:r>
            <a:r>
              <a:rPr lang="en-US" dirty="0" err="1" smtClean="0"/>
              <a:t>fonctions</a:t>
            </a:r>
            <a:endParaRPr lang="fr-FR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1777763" y="3258850"/>
            <a:ext cx="6394637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i="1" dirty="0">
                <a:solidFill>
                  <a:srgbClr val="2F4CDD"/>
                </a:solidFill>
              </a:rPr>
              <a:t>…Si </a:t>
            </a:r>
            <a:r>
              <a:rPr lang="fr-FR" sz="1200" i="1" dirty="0" err="1">
                <a:solidFill>
                  <a:srgbClr val="2F4CDD"/>
                </a:solidFill>
              </a:rPr>
              <a:t>Pehr</a:t>
            </a:r>
            <a:r>
              <a:rPr lang="fr-FR" sz="1200" i="1" dirty="0">
                <a:solidFill>
                  <a:srgbClr val="2F4CDD"/>
                </a:solidFill>
              </a:rPr>
              <a:t> </a:t>
            </a:r>
            <a:r>
              <a:rPr lang="fr-FR" sz="1200" i="1" dirty="0" err="1">
                <a:solidFill>
                  <a:srgbClr val="2F4CDD"/>
                </a:solidFill>
              </a:rPr>
              <a:t>Gyllenhammar</a:t>
            </a:r>
            <a:r>
              <a:rPr lang="fr-FR" sz="1200" i="1" dirty="0">
                <a:solidFill>
                  <a:srgbClr val="2F4CDD"/>
                </a:solidFill>
              </a:rPr>
              <a:t> était un ardent partisan de l’alliance avec Renault, </a:t>
            </a:r>
          </a:p>
          <a:p>
            <a:r>
              <a:rPr lang="fr-FR" sz="1200" i="1" dirty="0">
                <a:solidFill>
                  <a:srgbClr val="2F4CDD"/>
                </a:solidFill>
              </a:rPr>
              <a:t>ce n’était pas le cas de son management, et particulièrement de son directeur général, </a:t>
            </a:r>
          </a:p>
          <a:p>
            <a:r>
              <a:rPr lang="fr-FR" sz="1200" i="1" dirty="0">
                <a:solidFill>
                  <a:srgbClr val="2F4CDD"/>
                </a:solidFill>
              </a:rPr>
              <a:t>qui va tout faire pour convaincre les actionnaires de Volvo de renoncer à cette fusion. </a:t>
            </a:r>
          </a:p>
          <a:p>
            <a:r>
              <a:rPr lang="fr-FR" sz="1200" i="1" dirty="0">
                <a:solidFill>
                  <a:srgbClr val="2F4CDD"/>
                </a:solidFill>
              </a:rPr>
              <a:t>Il faut dire que les cadres de l’entreprise voient leurs collègues français </a:t>
            </a:r>
          </a:p>
          <a:p>
            <a:r>
              <a:rPr lang="fr-FR" sz="1200" i="1" dirty="0">
                <a:solidFill>
                  <a:srgbClr val="2F4CDD"/>
                </a:solidFill>
              </a:rPr>
              <a:t>comme arrogant et suffisant, </a:t>
            </a:r>
          </a:p>
          <a:p>
            <a:r>
              <a:rPr lang="fr-FR" sz="1200" i="1" dirty="0">
                <a:solidFill>
                  <a:srgbClr val="2F4CDD"/>
                </a:solidFill>
              </a:rPr>
              <a:t>et imaginent la fin de leur indépendance, et peut-être même à terme de leur marque…</a:t>
            </a:r>
            <a:br>
              <a:rPr lang="fr-FR" sz="1200" i="1" dirty="0">
                <a:solidFill>
                  <a:srgbClr val="2F4CDD"/>
                </a:solidFill>
              </a:rPr>
            </a:br>
            <a:r>
              <a:rPr lang="fr-FR" sz="1200" i="1" dirty="0">
                <a:solidFill>
                  <a:srgbClr val="2F4CDD"/>
                </a:solidFill>
              </a:rPr>
              <a:t>http://boitierrouge.com/2016/07/15/lechec-de-la-fusion-renault-volvo-de-1993/</a:t>
            </a:r>
            <a:endParaRPr lang="en-US" sz="1050" i="1" dirty="0">
              <a:solidFill>
                <a:srgbClr val="2F4C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62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Macro Facteurs d’Echec/Réussite?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Quels sont les facteurs de l’échec VOLVO?</a:t>
            </a:r>
          </a:p>
          <a:p>
            <a:pPr lvl="1"/>
            <a:r>
              <a:rPr lang="fr-FR" dirty="0" smtClean="0"/>
              <a:t>Interculturel fort =&gt; Culture Suédoise et Française presque aussi éloignées que Français et Japonais.</a:t>
            </a:r>
          </a:p>
          <a:p>
            <a:pPr lvl="1"/>
            <a:r>
              <a:rPr lang="fr-FR" dirty="0" smtClean="0"/>
              <a:t>Un état Français trop présent</a:t>
            </a:r>
          </a:p>
          <a:p>
            <a:pPr lvl="1"/>
            <a:r>
              <a:rPr lang="fr-FR" dirty="0" smtClean="0"/>
              <a:t>Un sentiment de </a:t>
            </a:r>
            <a:r>
              <a:rPr lang="fr-FR" dirty="0" err="1" smtClean="0"/>
              <a:t>take</a:t>
            </a:r>
            <a:r>
              <a:rPr lang="fr-FR" dirty="0" smtClean="0"/>
              <a:t>–over de VOLVO par RENAULT</a:t>
            </a:r>
          </a:p>
          <a:p>
            <a:pPr lvl="1"/>
            <a:r>
              <a:rPr lang="fr-FR" dirty="0" smtClean="0"/>
              <a:t>Culture de marque forte</a:t>
            </a:r>
            <a:endParaRPr lang="fr-FR" dirty="0"/>
          </a:p>
          <a:p>
            <a:r>
              <a:rPr lang="fr-FR" dirty="0" smtClean="0"/>
              <a:t>Quels sont les facteurs de la réussite Renault/Nissan?</a:t>
            </a:r>
          </a:p>
          <a:p>
            <a:pPr lvl="1"/>
            <a:r>
              <a:rPr lang="fr-FR" dirty="0" smtClean="0"/>
              <a:t>Relation plutôt équilibrée</a:t>
            </a:r>
          </a:p>
          <a:p>
            <a:pPr lvl="1"/>
            <a:r>
              <a:rPr lang="fr-FR" dirty="0" smtClean="0"/>
              <a:t>Intérêts croisés</a:t>
            </a:r>
          </a:p>
          <a:p>
            <a:pPr lvl="1"/>
            <a:r>
              <a:rPr lang="fr-FR" dirty="0" smtClean="0"/>
              <a:t>Formations croisées à la culture/immersions/échanges d’ingénieurs</a:t>
            </a:r>
          </a:p>
          <a:p>
            <a:pPr lvl="1"/>
            <a:r>
              <a:rPr lang="fr-FR" dirty="0" smtClean="0"/>
              <a:t>En Risque : culture de marques fortes</a:t>
            </a:r>
          </a:p>
          <a:p>
            <a:r>
              <a:rPr lang="fr-FR" dirty="0" smtClean="0"/>
              <a:t>Mais cela suffit-il?</a:t>
            </a:r>
          </a:p>
        </p:txBody>
      </p:sp>
    </p:spTree>
    <p:extLst>
      <p:ext uri="{BB962C8B-B14F-4D97-AF65-F5344CB8AC3E}">
        <p14:creationId xmlns:p14="http://schemas.microsoft.com/office/powerpoint/2010/main" val="101110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Mon expérience personnelle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Quelques mots clefs en univers multiculturel:</a:t>
            </a:r>
          </a:p>
          <a:p>
            <a:pPr lvl="1"/>
            <a:r>
              <a:rPr lang="fr-FR" dirty="0" smtClean="0"/>
              <a:t>Les Freins</a:t>
            </a:r>
          </a:p>
          <a:p>
            <a:pPr lvl="2"/>
            <a:r>
              <a:rPr lang="fr-FR" dirty="0" smtClean="0"/>
              <a:t>Poids de l’histoire</a:t>
            </a:r>
          </a:p>
          <a:p>
            <a:pPr lvl="2"/>
            <a:r>
              <a:rPr lang="fr-FR" dirty="0" smtClean="0"/>
              <a:t>Poids de la culture =&gt; les formations ou s’intéresser à « l’autre culture »</a:t>
            </a:r>
          </a:p>
          <a:p>
            <a:pPr lvl="2"/>
            <a:r>
              <a:rPr lang="fr-FR" dirty="0" smtClean="0"/>
              <a:t>Chacun sa vérité</a:t>
            </a:r>
          </a:p>
          <a:p>
            <a:pPr lvl="2"/>
            <a:r>
              <a:rPr lang="fr-FR" dirty="0" smtClean="0"/>
              <a:t>Manque de confiance (suspicions …)</a:t>
            </a:r>
          </a:p>
          <a:p>
            <a:pPr lvl="1"/>
            <a:r>
              <a:rPr lang="fr-FR" dirty="0" smtClean="0"/>
              <a:t>Les « </a:t>
            </a:r>
            <a:r>
              <a:rPr lang="fr-FR" dirty="0" err="1" smtClean="0"/>
              <a:t>enabler</a:t>
            </a:r>
            <a:r>
              <a:rPr lang="fr-FR" dirty="0" smtClean="0"/>
              <a:t> »</a:t>
            </a:r>
          </a:p>
          <a:p>
            <a:pPr lvl="2"/>
            <a:r>
              <a:rPr lang="fr-FR" dirty="0" smtClean="0"/>
              <a:t>Comprendre l’autre =&gt; passer du temps/régularité métronomique dans la relation</a:t>
            </a:r>
          </a:p>
          <a:p>
            <a:pPr lvl="2"/>
            <a:r>
              <a:rPr lang="fr-FR" dirty="0" smtClean="0"/>
              <a:t>Ne pas perdre le fil de la communication</a:t>
            </a:r>
          </a:p>
          <a:p>
            <a:pPr lvl="2"/>
            <a:r>
              <a:rPr lang="fr-FR" dirty="0"/>
              <a:t>Le Face to Face ravive la </a:t>
            </a:r>
            <a:r>
              <a:rPr lang="fr-FR" dirty="0" smtClean="0"/>
              <a:t>flamme</a:t>
            </a:r>
          </a:p>
          <a:p>
            <a:pPr lvl="2"/>
            <a:r>
              <a:rPr lang="fr-FR" dirty="0" smtClean="0">
                <a:solidFill>
                  <a:schemeClr val="bg1"/>
                </a:solidFill>
              </a:rPr>
              <a:t>Eviter l’essoufflement</a:t>
            </a:r>
          </a:p>
          <a:p>
            <a:pPr lvl="2"/>
            <a:r>
              <a:rPr lang="fr-FR" dirty="0" smtClean="0">
                <a:solidFill>
                  <a:schemeClr val="bg1"/>
                </a:solidFill>
              </a:rPr>
              <a:t>Être constant</a:t>
            </a:r>
          </a:p>
          <a:p>
            <a:pPr lvl="2"/>
            <a:r>
              <a:rPr lang="fr-FR" dirty="0" smtClean="0">
                <a:solidFill>
                  <a:schemeClr val="bg1"/>
                </a:solidFill>
              </a:rPr>
              <a:t>Descendre les niveaux d’arbitrage</a:t>
            </a:r>
          </a:p>
          <a:p>
            <a:pPr lvl="2"/>
            <a:r>
              <a:rPr lang="fr-FR" dirty="0" smtClean="0">
                <a:solidFill>
                  <a:schemeClr val="bg1"/>
                </a:solidFill>
              </a:rPr>
              <a:t>Communiquer </a:t>
            </a:r>
            <a:r>
              <a:rPr lang="fr-FR" dirty="0" err="1" smtClean="0">
                <a:solidFill>
                  <a:schemeClr val="bg1"/>
                </a:solidFill>
              </a:rPr>
              <a:t>Communiquer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Communiquer</a:t>
            </a:r>
            <a:r>
              <a:rPr lang="fr-FR" dirty="0" smtClean="0">
                <a:solidFill>
                  <a:schemeClr val="bg1"/>
                </a:solidFill>
              </a:rPr>
              <a:t> ….</a:t>
            </a:r>
          </a:p>
          <a:p>
            <a:pPr marL="2057400" lvl="6" indent="0">
              <a:buNone/>
            </a:pPr>
            <a:r>
              <a:rPr lang="fr-FR" dirty="0" smtClean="0">
                <a:solidFill>
                  <a:schemeClr val="bg1"/>
                </a:solidFill>
              </a:rPr>
              <a:t>			</a:t>
            </a:r>
            <a:r>
              <a:rPr lang="fr-FR" sz="1400" dirty="0" smtClean="0">
                <a:solidFill>
                  <a:schemeClr val="bg1"/>
                </a:solidFill>
              </a:rPr>
              <a:t>... Vis-à-vis de « l’interne »</a:t>
            </a:r>
            <a:endParaRPr lang="en-US" sz="1400" dirty="0" smtClean="0">
              <a:solidFill>
                <a:schemeClr val="bg1"/>
              </a:solidFill>
            </a:endParaRPr>
          </a:p>
          <a:p>
            <a:pPr marL="357187" lvl="1" indent="0">
              <a:buNone/>
            </a:pPr>
            <a:r>
              <a:rPr lang="fr-FR" dirty="0" smtClean="0">
                <a:solidFill>
                  <a:schemeClr val="bg1"/>
                </a:solidFill>
              </a:rPr>
              <a:t>Beaucoup plus d’énergie =&gt; il faut que ce soit payé de retour</a:t>
            </a:r>
          </a:p>
        </p:txBody>
      </p:sp>
    </p:spTree>
    <p:extLst>
      <p:ext uri="{BB962C8B-B14F-4D97-AF65-F5344CB8AC3E}">
        <p14:creationId xmlns:p14="http://schemas.microsoft.com/office/powerpoint/2010/main" val="44151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857250"/>
            <a:ext cx="7886700" cy="1166837"/>
          </a:xfrm>
        </p:spPr>
        <p:txBody>
          <a:bodyPr>
            <a:normAutofit/>
          </a:bodyPr>
          <a:lstStyle/>
          <a:p>
            <a:r>
              <a:rPr lang="fr-FR" dirty="0" smtClean="0"/>
              <a:t>Exemple de travaux de convergence :</a:t>
            </a:r>
            <a:br>
              <a:rPr lang="fr-FR" dirty="0" smtClean="0"/>
            </a:br>
            <a:r>
              <a:rPr lang="fr-FR" sz="1800" dirty="0"/>
              <a:t>-importance du F2F</a:t>
            </a:r>
            <a:br>
              <a:rPr lang="fr-FR" sz="1800" dirty="0"/>
            </a:br>
            <a:r>
              <a:rPr lang="fr-FR" sz="1800" dirty="0"/>
              <a:t>-importance de visualiser le progrès</a:t>
            </a:r>
            <a:endParaRPr lang="en-US" sz="1800" dirty="0"/>
          </a:p>
        </p:txBody>
      </p:sp>
      <p:pic>
        <p:nvPicPr>
          <p:cNvPr id="2050" name="Image 3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21" y="2320459"/>
            <a:ext cx="8704082" cy="309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9" name="Groupe 2048"/>
          <p:cNvGrpSpPr/>
          <p:nvPr/>
        </p:nvGrpSpPr>
        <p:grpSpPr>
          <a:xfrm>
            <a:off x="2676881" y="3110897"/>
            <a:ext cx="4142283" cy="2392406"/>
            <a:chOff x="3569174" y="3004862"/>
            <a:chExt cx="5523044" cy="3189875"/>
          </a:xfrm>
        </p:grpSpPr>
        <p:cxnSp>
          <p:nvCxnSpPr>
            <p:cNvPr id="5" name="Connecteur droit avec flèche 4"/>
            <p:cNvCxnSpPr/>
            <p:nvPr/>
          </p:nvCxnSpPr>
          <p:spPr>
            <a:xfrm flipH="1" flipV="1">
              <a:off x="3569174" y="4984123"/>
              <a:ext cx="489398" cy="1210614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necteur droit avec flèche 6"/>
            <p:cNvCxnSpPr/>
            <p:nvPr/>
          </p:nvCxnSpPr>
          <p:spPr>
            <a:xfrm flipH="1" flipV="1">
              <a:off x="4389549" y="4556975"/>
              <a:ext cx="489398" cy="1210614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avec flèche 7"/>
            <p:cNvCxnSpPr/>
            <p:nvPr/>
          </p:nvCxnSpPr>
          <p:spPr>
            <a:xfrm flipH="1" flipV="1">
              <a:off x="5851301" y="4014885"/>
              <a:ext cx="489398" cy="1210614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avec flèche 8"/>
            <p:cNvCxnSpPr/>
            <p:nvPr/>
          </p:nvCxnSpPr>
          <p:spPr>
            <a:xfrm flipH="1" flipV="1">
              <a:off x="6823655" y="3419133"/>
              <a:ext cx="489398" cy="1210614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avec flèche 9"/>
            <p:cNvCxnSpPr/>
            <p:nvPr/>
          </p:nvCxnSpPr>
          <p:spPr>
            <a:xfrm flipH="1" flipV="1">
              <a:off x="8096516" y="3004862"/>
              <a:ext cx="489398" cy="1210614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ZoneTexte 5"/>
            <p:cNvSpPr txBox="1"/>
            <p:nvPr/>
          </p:nvSpPr>
          <p:spPr>
            <a:xfrm rot="19952879">
              <a:off x="3589177" y="5169621"/>
              <a:ext cx="5503041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/>
                <a:t>Dates des F2F</a:t>
              </a:r>
              <a:endParaRPr lang="en-US" sz="1200" dirty="0"/>
            </a:p>
          </p:txBody>
        </p:sp>
      </p:grpSp>
      <p:grpSp>
        <p:nvGrpSpPr>
          <p:cNvPr id="28" name="Groupe 27"/>
          <p:cNvGrpSpPr/>
          <p:nvPr/>
        </p:nvGrpSpPr>
        <p:grpSpPr>
          <a:xfrm>
            <a:off x="65911" y="3835386"/>
            <a:ext cx="1763431" cy="1165642"/>
            <a:chOff x="87881" y="3970848"/>
            <a:chExt cx="2351242" cy="1554189"/>
          </a:xfrm>
        </p:grpSpPr>
        <p:cxnSp>
          <p:nvCxnSpPr>
            <p:cNvPr id="17" name="Connecteur droit avec flèche 16"/>
            <p:cNvCxnSpPr/>
            <p:nvPr/>
          </p:nvCxnSpPr>
          <p:spPr>
            <a:xfrm>
              <a:off x="746975" y="4340180"/>
              <a:ext cx="450760" cy="1184857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ZoneTexte 18"/>
            <p:cNvSpPr txBox="1"/>
            <p:nvPr/>
          </p:nvSpPr>
          <p:spPr>
            <a:xfrm>
              <a:off x="87881" y="3970848"/>
              <a:ext cx="2351242" cy="36933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sz="1200" dirty="0"/>
                <a:t>RIEN NE SE PASSE!!!</a:t>
              </a:r>
              <a:endParaRPr lang="en-US" sz="1200" dirty="0"/>
            </a:p>
          </p:txBody>
        </p:sp>
      </p:grpSp>
      <p:grpSp>
        <p:nvGrpSpPr>
          <p:cNvPr id="2048" name="Groupe 2047"/>
          <p:cNvGrpSpPr/>
          <p:nvPr/>
        </p:nvGrpSpPr>
        <p:grpSpPr>
          <a:xfrm>
            <a:off x="1642724" y="5049324"/>
            <a:ext cx="684803" cy="775656"/>
            <a:chOff x="2190298" y="5589430"/>
            <a:chExt cx="913071" cy="1034208"/>
          </a:xfrm>
        </p:grpSpPr>
        <p:cxnSp>
          <p:nvCxnSpPr>
            <p:cNvPr id="13" name="Connecteur droit avec flèche 12"/>
            <p:cNvCxnSpPr/>
            <p:nvPr/>
          </p:nvCxnSpPr>
          <p:spPr>
            <a:xfrm flipH="1" flipV="1">
              <a:off x="2528891" y="5589430"/>
              <a:ext cx="67929" cy="682643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ZoneTexte 30"/>
            <p:cNvSpPr txBox="1"/>
            <p:nvPr/>
          </p:nvSpPr>
          <p:spPr>
            <a:xfrm>
              <a:off x="2190298" y="6254306"/>
              <a:ext cx="913071" cy="369332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sz="1200" dirty="0"/>
                <a:t>1</a:t>
              </a:r>
              <a:r>
                <a:rPr lang="fr-FR" sz="1200" baseline="30000" dirty="0"/>
                <a:t>er</a:t>
              </a:r>
              <a:r>
                <a:rPr lang="fr-FR" sz="1200" dirty="0"/>
                <a:t> F2F</a:t>
              </a:r>
              <a:endParaRPr lang="en-US" sz="1200" dirty="0"/>
            </a:p>
          </p:txBody>
        </p:sp>
      </p:grpSp>
      <p:grpSp>
        <p:nvGrpSpPr>
          <p:cNvPr id="3" name="Groupe 2"/>
          <p:cNvGrpSpPr/>
          <p:nvPr/>
        </p:nvGrpSpPr>
        <p:grpSpPr>
          <a:xfrm>
            <a:off x="1351886" y="3980321"/>
            <a:ext cx="1915717" cy="820925"/>
            <a:chOff x="1351886" y="3980321"/>
            <a:chExt cx="1915717" cy="820925"/>
          </a:xfrm>
        </p:grpSpPr>
        <p:sp>
          <p:nvSpPr>
            <p:cNvPr id="20" name="Rectangle 19"/>
            <p:cNvSpPr/>
            <p:nvPr/>
          </p:nvSpPr>
          <p:spPr>
            <a:xfrm rot="19656339">
              <a:off x="1776394" y="4704655"/>
              <a:ext cx="901272" cy="96591"/>
            </a:xfrm>
            <a:prstGeom prst="rect">
              <a:avLst/>
            </a:prstGeom>
            <a:ln w="5715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cxnSp>
          <p:nvCxnSpPr>
            <p:cNvPr id="27" name="Connecteur droit avec flèche 26"/>
            <p:cNvCxnSpPr/>
            <p:nvPr/>
          </p:nvCxnSpPr>
          <p:spPr>
            <a:xfrm>
              <a:off x="1734838" y="4248018"/>
              <a:ext cx="328487" cy="528357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ZoneTexte 21"/>
            <p:cNvSpPr txBox="1"/>
            <p:nvPr/>
          </p:nvSpPr>
          <p:spPr>
            <a:xfrm rot="20265775">
              <a:off x="1351886" y="3980321"/>
              <a:ext cx="1915717" cy="27699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2A62BC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sz="1200" dirty="0"/>
                <a:t>EUPHORIE DU DEPART</a:t>
              </a:r>
              <a:endParaRPr lang="en-US" sz="1200" dirty="0"/>
            </a:p>
          </p:txBody>
        </p:sp>
      </p:grpSp>
      <p:sp>
        <p:nvSpPr>
          <p:cNvPr id="4" name="Rectangle 3"/>
          <p:cNvSpPr/>
          <p:nvPr/>
        </p:nvSpPr>
        <p:spPr bwMode="auto">
          <a:xfrm>
            <a:off x="7164288" y="3110897"/>
            <a:ext cx="1888015" cy="1665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6000" tIns="45720" rIns="3600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35000"/>
              </a:spcBef>
              <a:spcAft>
                <a:spcPct val="0"/>
              </a:spcAft>
              <a:buClr>
                <a:srgbClr val="F7B100"/>
              </a:buClr>
              <a:buSzTx/>
              <a:buFont typeface="Wingdings" pitchFamily="2" charset="2"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1231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Mon expérience personnelle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Quelques mots clefs en univers multiculturel:</a:t>
            </a:r>
          </a:p>
          <a:p>
            <a:pPr lvl="1"/>
            <a:r>
              <a:rPr lang="fr-FR" dirty="0" smtClean="0"/>
              <a:t>Les Freins</a:t>
            </a:r>
          </a:p>
          <a:p>
            <a:pPr lvl="2"/>
            <a:r>
              <a:rPr lang="fr-FR" dirty="0" smtClean="0"/>
              <a:t>Poids de l’histoire</a:t>
            </a:r>
          </a:p>
          <a:p>
            <a:pPr lvl="2"/>
            <a:r>
              <a:rPr lang="fr-FR" dirty="0" smtClean="0"/>
              <a:t>Poids de la culture =&gt; les formations ou s’intéresser à « l’autre culture »</a:t>
            </a:r>
          </a:p>
          <a:p>
            <a:pPr lvl="2"/>
            <a:r>
              <a:rPr lang="fr-FR" dirty="0" smtClean="0"/>
              <a:t>Chacun sa vérité</a:t>
            </a:r>
          </a:p>
          <a:p>
            <a:pPr lvl="2"/>
            <a:r>
              <a:rPr lang="fr-FR" dirty="0" smtClean="0"/>
              <a:t>Manque de confiance (suspicions …)</a:t>
            </a:r>
          </a:p>
          <a:p>
            <a:pPr lvl="1"/>
            <a:r>
              <a:rPr lang="fr-FR" dirty="0" smtClean="0"/>
              <a:t>Les « </a:t>
            </a:r>
            <a:r>
              <a:rPr lang="fr-FR" dirty="0" err="1" smtClean="0"/>
              <a:t>enabler</a:t>
            </a:r>
            <a:r>
              <a:rPr lang="fr-FR" dirty="0" smtClean="0"/>
              <a:t> »</a:t>
            </a:r>
          </a:p>
          <a:p>
            <a:pPr lvl="2"/>
            <a:r>
              <a:rPr lang="fr-FR" dirty="0" smtClean="0"/>
              <a:t>Comprendre l’autre =&gt; passer du temps/régularité métronomique dans la relation</a:t>
            </a:r>
          </a:p>
          <a:p>
            <a:pPr lvl="2"/>
            <a:r>
              <a:rPr lang="fr-FR" dirty="0" smtClean="0"/>
              <a:t>Ne pas perdre le fil de la communication</a:t>
            </a:r>
          </a:p>
          <a:p>
            <a:pPr lvl="2"/>
            <a:r>
              <a:rPr lang="fr-FR" dirty="0"/>
              <a:t>Le Face to Face ravive la </a:t>
            </a:r>
            <a:r>
              <a:rPr lang="fr-FR" dirty="0" smtClean="0"/>
              <a:t>flamme</a:t>
            </a:r>
          </a:p>
          <a:p>
            <a:pPr lvl="2"/>
            <a:r>
              <a:rPr lang="fr-FR" dirty="0" smtClean="0"/>
              <a:t>Eviter l’essoufflement</a:t>
            </a:r>
          </a:p>
          <a:p>
            <a:pPr lvl="2"/>
            <a:r>
              <a:rPr lang="fr-FR" dirty="0" smtClean="0"/>
              <a:t>Être constant</a:t>
            </a:r>
          </a:p>
          <a:p>
            <a:pPr lvl="2"/>
            <a:r>
              <a:rPr lang="fr-FR" dirty="0" smtClean="0"/>
              <a:t>Descendre les niveaux d’arbitrage (ASTL)</a:t>
            </a:r>
          </a:p>
          <a:p>
            <a:pPr lvl="2"/>
            <a:r>
              <a:rPr lang="fr-FR" dirty="0" smtClean="0"/>
              <a:t>Communiquer </a:t>
            </a:r>
            <a:r>
              <a:rPr lang="fr-FR" dirty="0" err="1" smtClean="0"/>
              <a:t>Communiquer</a:t>
            </a:r>
            <a:r>
              <a:rPr lang="fr-FR" dirty="0" smtClean="0"/>
              <a:t> </a:t>
            </a:r>
            <a:r>
              <a:rPr lang="fr-FR" dirty="0" err="1" smtClean="0"/>
              <a:t>Communiquer</a:t>
            </a:r>
            <a:r>
              <a:rPr lang="fr-FR" dirty="0" smtClean="0"/>
              <a:t> ….</a:t>
            </a:r>
          </a:p>
          <a:p>
            <a:pPr marL="2057400" lvl="6" indent="0">
              <a:buNone/>
            </a:pPr>
            <a:r>
              <a:rPr lang="fr-FR" dirty="0" smtClean="0"/>
              <a:t>			</a:t>
            </a:r>
            <a:r>
              <a:rPr lang="fr-FR" sz="1400" dirty="0" smtClean="0"/>
              <a:t>... Vis-à-vis de « l’interne »</a:t>
            </a:r>
            <a:endParaRPr lang="en-US" sz="1400" dirty="0" smtClean="0"/>
          </a:p>
          <a:p>
            <a:pPr lvl="1"/>
            <a:r>
              <a:rPr lang="fr-FR" dirty="0" smtClean="0"/>
              <a:t>Beaucoup plus d’énergie =&gt; il faut que ce soit payé de retour</a:t>
            </a:r>
          </a:p>
        </p:txBody>
      </p:sp>
      <p:sp>
        <p:nvSpPr>
          <p:cNvPr id="4" name="Flèche droite 3"/>
          <p:cNvSpPr/>
          <p:nvPr/>
        </p:nvSpPr>
        <p:spPr bwMode="auto">
          <a:xfrm>
            <a:off x="8100392" y="5373216"/>
            <a:ext cx="720080" cy="719609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vert="horz" wrap="square" lIns="36000" tIns="45720" rIns="3600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35000"/>
              </a:spcBef>
              <a:spcAft>
                <a:spcPct val="0"/>
              </a:spcAft>
              <a:buClr>
                <a:srgbClr val="F7B100"/>
              </a:buClr>
              <a:buSzTx/>
              <a:buFont typeface="Wingdings" pitchFamily="2" charset="2"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MS PGothic" pitchFamily="34" charset="-128"/>
                <a:hlinkClick r:id="rId2" action="ppaction://hlinkfile"/>
              </a:rPr>
              <a:t>VIDEO</a:t>
            </a: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3439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21"/>
          </p:nvPr>
        </p:nvSpPr>
        <p:spPr>
          <a:xfrm>
            <a:off x="1042988" y="1412875"/>
            <a:ext cx="6842125" cy="3240088"/>
          </a:xfrm>
        </p:spPr>
        <p:txBody>
          <a:bodyPr/>
          <a:lstStyle/>
          <a:p>
            <a:pPr>
              <a:defRPr/>
            </a:pPr>
            <a:r>
              <a:rPr lang="fr-FR" sz="4400" dirty="0" smtClean="0">
                <a:solidFill>
                  <a:srgbClr val="FFC000"/>
                </a:solidFill>
              </a:rPr>
              <a:t>Questions ?</a:t>
            </a:r>
          </a:p>
          <a:p>
            <a:pPr>
              <a:defRPr/>
            </a:pPr>
            <a:endParaRPr lang="fr-FR" sz="3600" dirty="0"/>
          </a:p>
          <a:p>
            <a:pPr>
              <a:defRPr/>
            </a:pPr>
            <a:endParaRPr lang="fr-FR" sz="36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8874" y="0"/>
            <a:ext cx="4663844" cy="253005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36912"/>
            <a:ext cx="3600400" cy="24846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9912" y="3159227"/>
            <a:ext cx="5177011" cy="29066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_111001_PPT Standard">
  <a:themeElements>
    <a:clrScheme name="RENAULT CORPORA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7B100"/>
      </a:accent1>
      <a:accent2>
        <a:srgbClr val="C80E0E"/>
      </a:accent2>
      <a:accent3>
        <a:srgbClr val="9BC814"/>
      </a:accent3>
      <a:accent4>
        <a:srgbClr val="767A7D"/>
      </a:accent4>
      <a:accent5>
        <a:srgbClr val="CCCCCC"/>
      </a:accent5>
      <a:accent6>
        <a:srgbClr val="EBEBEB"/>
      </a:accent6>
      <a:hlink>
        <a:srgbClr val="000000"/>
      </a:hlink>
      <a:folHlink>
        <a:srgbClr val="7F7F7F"/>
      </a:folHlink>
    </a:clrScheme>
    <a:fontScheme name="RENAULT">
      <a:majorFont>
        <a:latin typeface="Arial Narrow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_SIGN-FRANCAIS_Garde 1">
        <a:dk1>
          <a:srgbClr val="000000"/>
        </a:dk1>
        <a:lt1>
          <a:srgbClr val="FFFFFF"/>
        </a:lt1>
        <a:dk2>
          <a:srgbClr val="000000"/>
        </a:dk2>
        <a:lt2>
          <a:srgbClr val="8A8E91"/>
        </a:lt2>
        <a:accent1>
          <a:srgbClr val="F7B100"/>
        </a:accent1>
        <a:accent2>
          <a:srgbClr val="CCCCCC"/>
        </a:accent2>
        <a:accent3>
          <a:srgbClr val="FFFFFF"/>
        </a:accent3>
        <a:accent4>
          <a:srgbClr val="000000"/>
        </a:accent4>
        <a:accent5>
          <a:srgbClr val="FAD5AA"/>
        </a:accent5>
        <a:accent6>
          <a:srgbClr val="B9B9B9"/>
        </a:accent6>
        <a:hlink>
          <a:srgbClr val="9BC814"/>
        </a:hlink>
        <a:folHlink>
          <a:srgbClr val="C80E0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Nouvelle pré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A8E91"/>
      </a:lt2>
      <a:accent1>
        <a:srgbClr val="58A618"/>
      </a:accent1>
      <a:accent2>
        <a:srgbClr val="CCCCCC"/>
      </a:accent2>
      <a:accent3>
        <a:srgbClr val="FFFFFF"/>
      </a:accent3>
      <a:accent4>
        <a:srgbClr val="000000"/>
      </a:accent4>
      <a:accent5>
        <a:srgbClr val="B4D0AB"/>
      </a:accent5>
      <a:accent6>
        <a:srgbClr val="B9B9B9"/>
      </a:accent6>
      <a:hlink>
        <a:srgbClr val="9BC814"/>
      </a:hlink>
      <a:folHlink>
        <a:srgbClr val="C80E0E"/>
      </a:folHlink>
    </a:clrScheme>
    <a:fontScheme name="Nouvelle présentation">
      <a:majorFont>
        <a:latin typeface="Arial Narrow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36000" tIns="45720" rIns="3600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35000"/>
          </a:spcBef>
          <a:spcAft>
            <a:spcPct val="0"/>
          </a:spcAft>
          <a:buClr>
            <a:srgbClr val="F7B100"/>
          </a:buClr>
          <a:buSzTx/>
          <a:buFont typeface="Wingdings" pitchFamily="2" charset="2"/>
          <a:buNone/>
          <a:tabLst/>
          <a:defRPr kumimoji="0" lang="fr-FR" sz="1600" b="1" i="0" u="none" strike="noStrike" cap="none" normalizeH="0" baseline="0" smtClean="0">
            <a:ln>
              <a:noFill/>
            </a:ln>
            <a:solidFill>
              <a:schemeClr val="accent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36000" tIns="45720" rIns="3600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35000"/>
          </a:spcBef>
          <a:spcAft>
            <a:spcPct val="0"/>
          </a:spcAft>
          <a:buClr>
            <a:srgbClr val="F7B100"/>
          </a:buClr>
          <a:buSzTx/>
          <a:buFont typeface="Wingdings" pitchFamily="2" charset="2"/>
          <a:buNone/>
          <a:tabLst/>
          <a:defRPr kumimoji="0" lang="fr-FR" sz="1600" b="1" i="0" u="none" strike="noStrike" cap="none" normalizeH="0" baseline="0" smtClean="0">
            <a:ln>
              <a:noFill/>
            </a:ln>
            <a:solidFill>
              <a:schemeClr val="accent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A8E91"/>
        </a:lt2>
        <a:accent1>
          <a:srgbClr val="F7B100"/>
        </a:accent1>
        <a:accent2>
          <a:srgbClr val="CCCCCC"/>
        </a:accent2>
        <a:accent3>
          <a:srgbClr val="FFFFFF"/>
        </a:accent3>
        <a:accent4>
          <a:srgbClr val="000000"/>
        </a:accent4>
        <a:accent5>
          <a:srgbClr val="FAD5AA"/>
        </a:accent5>
        <a:accent6>
          <a:srgbClr val="B9B9B9"/>
        </a:accent6>
        <a:hlink>
          <a:srgbClr val="9BC814"/>
        </a:hlink>
        <a:folHlink>
          <a:srgbClr val="C80E0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hème Office">
  <a:themeElements>
    <a:clrScheme name="RENAULT CORPORA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7B100"/>
      </a:accent1>
      <a:accent2>
        <a:srgbClr val="C80E0E"/>
      </a:accent2>
      <a:accent3>
        <a:srgbClr val="9BC814"/>
      </a:accent3>
      <a:accent4>
        <a:srgbClr val="767A7D"/>
      </a:accent4>
      <a:accent5>
        <a:srgbClr val="CCCCCC"/>
      </a:accent5>
      <a:accent6>
        <a:srgbClr val="EBEBEB"/>
      </a:accent6>
      <a:hlink>
        <a:srgbClr val="000000"/>
      </a:hlink>
      <a:folHlink>
        <a:srgbClr val="7F7F7F"/>
      </a:folHlink>
    </a:clrScheme>
    <a:fontScheme name="RENAULT">
      <a:majorFont>
        <a:latin typeface="Arial Narrow"/>
        <a:ea typeface="MS PGothic"/>
        <a:cs typeface=""/>
      </a:majorFont>
      <a:minorFont>
        <a:latin typeface="Arial"/>
        <a:ea typeface="MS PGothic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Thème Office">
  <a:themeElements>
    <a:clrScheme name="RENAULT CORPORA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7B100"/>
      </a:accent1>
      <a:accent2>
        <a:srgbClr val="C80E0E"/>
      </a:accent2>
      <a:accent3>
        <a:srgbClr val="9BC814"/>
      </a:accent3>
      <a:accent4>
        <a:srgbClr val="767A7D"/>
      </a:accent4>
      <a:accent5>
        <a:srgbClr val="CCCCCC"/>
      </a:accent5>
      <a:accent6>
        <a:srgbClr val="EBEBEB"/>
      </a:accent6>
      <a:hlink>
        <a:srgbClr val="000000"/>
      </a:hlink>
      <a:folHlink>
        <a:srgbClr val="7F7F7F"/>
      </a:folHlink>
    </a:clrScheme>
    <a:fontScheme name="RENAULT">
      <a:majorFont>
        <a:latin typeface="Arial Narrow"/>
        <a:ea typeface="MS PGothic"/>
        <a:cs typeface=""/>
      </a:majorFont>
      <a:minorFont>
        <a:latin typeface="Arial"/>
        <a:ea typeface="MS PGothic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URANT_DTC">
  <a:themeElements>
    <a:clrScheme name="RENAULT CORPORA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7B100"/>
      </a:accent1>
      <a:accent2>
        <a:srgbClr val="C80E0E"/>
      </a:accent2>
      <a:accent3>
        <a:srgbClr val="9BC814"/>
      </a:accent3>
      <a:accent4>
        <a:srgbClr val="767A7D"/>
      </a:accent4>
      <a:accent5>
        <a:srgbClr val="CCCCCC"/>
      </a:accent5>
      <a:accent6>
        <a:srgbClr val="EBEBEB"/>
      </a:accent6>
      <a:hlink>
        <a:srgbClr val="000000"/>
      </a:hlink>
      <a:folHlink>
        <a:srgbClr val="7F7F7F"/>
      </a:folHlink>
    </a:clrScheme>
    <a:fontScheme name="A_SIGN-ANGLAIS_Page">
      <a:majorFont>
        <a:latin typeface="Arial Narrow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>
            <a:lumMod val="95000"/>
          </a:schemeClr>
        </a:solidFill>
        <a:ln>
          <a:noFill/>
        </a:ln>
      </a:spPr>
      <a:bodyPr lIns="0" tIns="0" rIns="0" bIns="0" rtlCol="0" anchor="t" anchorCtr="0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A_SIGN-ANGLAIS_Page 1">
        <a:dk1>
          <a:srgbClr val="000000"/>
        </a:dk1>
        <a:lt1>
          <a:srgbClr val="FFFFFF"/>
        </a:lt1>
        <a:dk2>
          <a:srgbClr val="000000"/>
        </a:dk2>
        <a:lt2>
          <a:srgbClr val="8A8E91"/>
        </a:lt2>
        <a:accent1>
          <a:srgbClr val="F7B100"/>
        </a:accent1>
        <a:accent2>
          <a:srgbClr val="CCCCCC"/>
        </a:accent2>
        <a:accent3>
          <a:srgbClr val="FFFFFF"/>
        </a:accent3>
        <a:accent4>
          <a:srgbClr val="000000"/>
        </a:accent4>
        <a:accent5>
          <a:srgbClr val="FAD5AA"/>
        </a:accent5>
        <a:accent6>
          <a:srgbClr val="B9B9B9"/>
        </a:accent6>
        <a:hlink>
          <a:srgbClr val="9BC814"/>
        </a:hlink>
        <a:folHlink>
          <a:srgbClr val="C80E0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OURANT_DTC">
  <a:themeElements>
    <a:clrScheme name="RENAULT CORPORA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7B100"/>
      </a:accent1>
      <a:accent2>
        <a:srgbClr val="C80E0E"/>
      </a:accent2>
      <a:accent3>
        <a:srgbClr val="9BC814"/>
      </a:accent3>
      <a:accent4>
        <a:srgbClr val="767A7D"/>
      </a:accent4>
      <a:accent5>
        <a:srgbClr val="CCCCCC"/>
      </a:accent5>
      <a:accent6>
        <a:srgbClr val="EBEBEB"/>
      </a:accent6>
      <a:hlink>
        <a:srgbClr val="000000"/>
      </a:hlink>
      <a:folHlink>
        <a:srgbClr val="7F7F7F"/>
      </a:folHlink>
    </a:clrScheme>
    <a:fontScheme name="A_SIGN-ANGLAIS_Page">
      <a:majorFont>
        <a:latin typeface="Arial Narrow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>
            <a:lumMod val="95000"/>
          </a:schemeClr>
        </a:solidFill>
        <a:ln>
          <a:noFill/>
        </a:ln>
      </a:spPr>
      <a:bodyPr lIns="0" tIns="0" rIns="0" bIns="0" rtlCol="0" anchor="t" anchorCtr="0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A_SIGN-ANGLAIS_Page 1">
        <a:dk1>
          <a:srgbClr val="000000"/>
        </a:dk1>
        <a:lt1>
          <a:srgbClr val="FFFFFF"/>
        </a:lt1>
        <a:dk2>
          <a:srgbClr val="000000"/>
        </a:dk2>
        <a:lt2>
          <a:srgbClr val="8A8E91"/>
        </a:lt2>
        <a:accent1>
          <a:srgbClr val="F7B100"/>
        </a:accent1>
        <a:accent2>
          <a:srgbClr val="CCCCCC"/>
        </a:accent2>
        <a:accent3>
          <a:srgbClr val="FFFFFF"/>
        </a:accent3>
        <a:accent4>
          <a:srgbClr val="000000"/>
        </a:accent4>
        <a:accent5>
          <a:srgbClr val="FAD5AA"/>
        </a:accent5>
        <a:accent6>
          <a:srgbClr val="B9B9B9"/>
        </a:accent6>
        <a:hlink>
          <a:srgbClr val="9BC814"/>
        </a:hlink>
        <a:folHlink>
          <a:srgbClr val="C80E0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LOTURE">
  <a:themeElements>
    <a:clrScheme name="RENAULT CORPORA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7B100"/>
      </a:accent1>
      <a:accent2>
        <a:srgbClr val="C80E0E"/>
      </a:accent2>
      <a:accent3>
        <a:srgbClr val="9BC814"/>
      </a:accent3>
      <a:accent4>
        <a:srgbClr val="767A7D"/>
      </a:accent4>
      <a:accent5>
        <a:srgbClr val="CCCCCC"/>
      </a:accent5>
      <a:accent6>
        <a:srgbClr val="EBEBEB"/>
      </a:accent6>
      <a:hlink>
        <a:srgbClr val="000000"/>
      </a:hlink>
      <a:folHlink>
        <a:srgbClr val="7F7F7F"/>
      </a:folHlink>
    </a:clrScheme>
    <a:fontScheme name="1_B_SIGN-FRANCAIS-Page">
      <a:majorFont>
        <a:latin typeface="Arial Narrow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_SIGN-FRANCAIS-Page 1">
        <a:dk1>
          <a:srgbClr val="000000"/>
        </a:dk1>
        <a:lt1>
          <a:srgbClr val="FFFFFF"/>
        </a:lt1>
        <a:dk2>
          <a:srgbClr val="000000"/>
        </a:dk2>
        <a:lt2>
          <a:srgbClr val="8A8E91"/>
        </a:lt2>
        <a:accent1>
          <a:srgbClr val="F7B100"/>
        </a:accent1>
        <a:accent2>
          <a:srgbClr val="CCCCCC"/>
        </a:accent2>
        <a:accent3>
          <a:srgbClr val="FFFFFF"/>
        </a:accent3>
        <a:accent4>
          <a:srgbClr val="000000"/>
        </a:accent4>
        <a:accent5>
          <a:srgbClr val="FAD5AA"/>
        </a:accent5>
        <a:accent6>
          <a:srgbClr val="B9B9B9"/>
        </a:accent6>
        <a:hlink>
          <a:srgbClr val="9BC814"/>
        </a:hlink>
        <a:folHlink>
          <a:srgbClr val="C80E0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COURANT_DTC">
  <a:themeElements>
    <a:clrScheme name="RENAULT ECO2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58A618"/>
      </a:accent1>
      <a:accent2>
        <a:srgbClr val="C80E0E"/>
      </a:accent2>
      <a:accent3>
        <a:srgbClr val="9BC814"/>
      </a:accent3>
      <a:accent4>
        <a:srgbClr val="767A7D"/>
      </a:accent4>
      <a:accent5>
        <a:srgbClr val="CCCCCC"/>
      </a:accent5>
      <a:accent6>
        <a:srgbClr val="EBEBEB"/>
      </a:accent6>
      <a:hlink>
        <a:srgbClr val="000000"/>
      </a:hlink>
      <a:folHlink>
        <a:srgbClr val="7F7F7F"/>
      </a:folHlink>
    </a:clrScheme>
    <a:fontScheme name="A_SIGN-ANGLAIS_Page">
      <a:majorFont>
        <a:latin typeface="Arial Narrow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>
            <a:lumMod val="95000"/>
          </a:schemeClr>
        </a:solidFill>
        <a:ln>
          <a:noFill/>
        </a:ln>
      </a:spPr>
      <a:bodyPr lIns="0" tIns="0" rIns="0" bIns="0" rtlCol="0" anchor="t" anchorCtr="0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A_SIGN-ANGLAIS_Page 1">
        <a:dk1>
          <a:srgbClr val="000000"/>
        </a:dk1>
        <a:lt1>
          <a:srgbClr val="FFFFFF"/>
        </a:lt1>
        <a:dk2>
          <a:srgbClr val="000000"/>
        </a:dk2>
        <a:lt2>
          <a:srgbClr val="8A8E91"/>
        </a:lt2>
        <a:accent1>
          <a:srgbClr val="F7B100"/>
        </a:accent1>
        <a:accent2>
          <a:srgbClr val="CCCCCC"/>
        </a:accent2>
        <a:accent3>
          <a:srgbClr val="FFFFFF"/>
        </a:accent3>
        <a:accent4>
          <a:srgbClr val="000000"/>
        </a:accent4>
        <a:accent5>
          <a:srgbClr val="FAD5AA"/>
        </a:accent5>
        <a:accent6>
          <a:srgbClr val="B9B9B9"/>
        </a:accent6>
        <a:hlink>
          <a:srgbClr val="9BC814"/>
        </a:hlink>
        <a:folHlink>
          <a:srgbClr val="C80E0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résentation CDIM">
  <a:themeElements>
    <a:clrScheme name="Présentation CDIM 13">
      <a:dk1>
        <a:srgbClr val="000000"/>
      </a:dk1>
      <a:lt1>
        <a:srgbClr val="FFFFFF"/>
      </a:lt1>
      <a:dk2>
        <a:srgbClr val="212424"/>
      </a:dk2>
      <a:lt2>
        <a:srgbClr val="767A7D"/>
      </a:lt2>
      <a:accent1>
        <a:srgbClr val="F7B100"/>
      </a:accent1>
      <a:accent2>
        <a:srgbClr val="A9AAAB"/>
      </a:accent2>
      <a:accent3>
        <a:srgbClr val="FFFFFF"/>
      </a:accent3>
      <a:accent4>
        <a:srgbClr val="000000"/>
      </a:accent4>
      <a:accent5>
        <a:srgbClr val="FAD5AA"/>
      </a:accent5>
      <a:accent6>
        <a:srgbClr val="999A9B"/>
      </a:accent6>
      <a:hlink>
        <a:srgbClr val="9D9722"/>
      </a:hlink>
      <a:folHlink>
        <a:srgbClr val="C10435"/>
      </a:folHlink>
    </a:clrScheme>
    <a:fontScheme name="Présentation CDIM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36000" tIns="45720" rIns="3600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35000"/>
          </a:spcBef>
          <a:spcAft>
            <a:spcPct val="0"/>
          </a:spcAft>
          <a:buClr>
            <a:srgbClr val="F7B100"/>
          </a:buClr>
          <a:buSzTx/>
          <a:buFont typeface="Wingdings" pitchFamily="2" charset="2"/>
          <a:buNone/>
          <a:tabLst/>
          <a:defRPr kumimoji="0" lang="fr-FR" sz="1600" b="1" i="0" u="none" strike="noStrike" cap="none" normalizeH="0" baseline="0" smtClean="0">
            <a:ln>
              <a:noFill/>
            </a:ln>
            <a:solidFill>
              <a:schemeClr val="accent1"/>
            </a:solidFill>
            <a:effectLst/>
            <a:latin typeface="Arial" charset="0"/>
            <a:ea typeface="ＭＳ Ｐゴシック" pitchFamily="50" charset="-128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36000" tIns="45720" rIns="3600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35000"/>
          </a:spcBef>
          <a:spcAft>
            <a:spcPct val="0"/>
          </a:spcAft>
          <a:buClr>
            <a:srgbClr val="F7B100"/>
          </a:buClr>
          <a:buSzTx/>
          <a:buFont typeface="Wingdings" pitchFamily="2" charset="2"/>
          <a:buNone/>
          <a:tabLst/>
          <a:defRPr kumimoji="0" lang="fr-FR" sz="1600" b="1" i="0" u="none" strike="noStrike" cap="none" normalizeH="0" baseline="0" smtClean="0">
            <a:ln>
              <a:noFill/>
            </a:ln>
            <a:solidFill>
              <a:schemeClr val="accent1"/>
            </a:solidFill>
            <a:effectLst/>
            <a:latin typeface="Arial" charset="0"/>
            <a:ea typeface="ＭＳ Ｐゴシック" pitchFamily="50" charset="-128"/>
            <a:cs typeface="Arial" charset="0"/>
          </a:defRPr>
        </a:defPPr>
      </a:lstStyle>
    </a:lnDef>
  </a:objectDefaults>
  <a:extraClrSchemeLst>
    <a:extraClrScheme>
      <a:clrScheme name="Présentation CDI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CDI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CDI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CDI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CDI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CDI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CDI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CDI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CDI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CDI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CDI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CDI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CDIM 13">
        <a:dk1>
          <a:srgbClr val="000000"/>
        </a:dk1>
        <a:lt1>
          <a:srgbClr val="FFFFFF"/>
        </a:lt1>
        <a:dk2>
          <a:srgbClr val="212424"/>
        </a:dk2>
        <a:lt2>
          <a:srgbClr val="767A7D"/>
        </a:lt2>
        <a:accent1>
          <a:srgbClr val="F7B100"/>
        </a:accent1>
        <a:accent2>
          <a:srgbClr val="A9AAAB"/>
        </a:accent2>
        <a:accent3>
          <a:srgbClr val="FFFFFF"/>
        </a:accent3>
        <a:accent4>
          <a:srgbClr val="000000"/>
        </a:accent4>
        <a:accent5>
          <a:srgbClr val="FAD5AA"/>
        </a:accent5>
        <a:accent6>
          <a:srgbClr val="999A9B"/>
        </a:accent6>
        <a:hlink>
          <a:srgbClr val="9D9722"/>
        </a:hlink>
        <a:folHlink>
          <a:srgbClr val="C1043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Standard">
  <a:themeElements>
    <a:clrScheme name="1_Standard 13">
      <a:dk1>
        <a:srgbClr val="000000"/>
      </a:dk1>
      <a:lt1>
        <a:srgbClr val="FFFFFF"/>
      </a:lt1>
      <a:dk2>
        <a:srgbClr val="212424"/>
      </a:dk2>
      <a:lt2>
        <a:srgbClr val="767A7D"/>
      </a:lt2>
      <a:accent1>
        <a:srgbClr val="F7B100"/>
      </a:accent1>
      <a:accent2>
        <a:srgbClr val="A9AAAB"/>
      </a:accent2>
      <a:accent3>
        <a:srgbClr val="FFFFFF"/>
      </a:accent3>
      <a:accent4>
        <a:srgbClr val="000000"/>
      </a:accent4>
      <a:accent5>
        <a:srgbClr val="FAD5AA"/>
      </a:accent5>
      <a:accent6>
        <a:srgbClr val="999A9B"/>
      </a:accent6>
      <a:hlink>
        <a:srgbClr val="9D9722"/>
      </a:hlink>
      <a:folHlink>
        <a:srgbClr val="C10435"/>
      </a:folHlink>
    </a:clrScheme>
    <a:fontScheme name="1_Standard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 13">
        <a:dk1>
          <a:srgbClr val="000000"/>
        </a:dk1>
        <a:lt1>
          <a:srgbClr val="FFFFFF"/>
        </a:lt1>
        <a:dk2>
          <a:srgbClr val="212424"/>
        </a:dk2>
        <a:lt2>
          <a:srgbClr val="767A7D"/>
        </a:lt2>
        <a:accent1>
          <a:srgbClr val="F7B100"/>
        </a:accent1>
        <a:accent2>
          <a:srgbClr val="A9AAAB"/>
        </a:accent2>
        <a:accent3>
          <a:srgbClr val="FFFFFF"/>
        </a:accent3>
        <a:accent4>
          <a:srgbClr val="000000"/>
        </a:accent4>
        <a:accent5>
          <a:srgbClr val="FAD5AA"/>
        </a:accent5>
        <a:accent6>
          <a:srgbClr val="999A9B"/>
        </a:accent6>
        <a:hlink>
          <a:srgbClr val="9D9722"/>
        </a:hlink>
        <a:folHlink>
          <a:srgbClr val="C1043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9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A8E91"/>
      </a:lt2>
      <a:accent1>
        <a:srgbClr val="F7B100"/>
      </a:accent1>
      <a:accent2>
        <a:srgbClr val="CCCCCC"/>
      </a:accent2>
      <a:accent3>
        <a:srgbClr val="FFFFFF"/>
      </a:accent3>
      <a:accent4>
        <a:srgbClr val="000000"/>
      </a:accent4>
      <a:accent5>
        <a:srgbClr val="FAD5AA"/>
      </a:accent5>
      <a:accent6>
        <a:srgbClr val="B9B9B9"/>
      </a:accent6>
      <a:hlink>
        <a:srgbClr val="9BC814"/>
      </a:hlink>
      <a:folHlink>
        <a:srgbClr val="C80E0E"/>
      </a:folHlink>
    </a:clrScheme>
    <a:fontScheme name="Modèle par défaut">
      <a:majorFont>
        <a:latin typeface="Arial Narrow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36000" tIns="45720" rIns="3600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35000"/>
          </a:spcBef>
          <a:spcAft>
            <a:spcPct val="0"/>
          </a:spcAft>
          <a:buClr>
            <a:srgbClr val="F7B100"/>
          </a:buClr>
          <a:buSzTx/>
          <a:buFont typeface="Wingdings" pitchFamily="2" charset="2"/>
          <a:buNone/>
          <a:tabLst/>
          <a:defRPr kumimoji="0" lang="fr-FR" sz="1600" b="1" i="0" u="none" strike="noStrike" cap="none" normalizeH="0" baseline="0" smtClean="0">
            <a:ln>
              <a:noFill/>
            </a:ln>
            <a:solidFill>
              <a:schemeClr val="accent1"/>
            </a:solidFill>
            <a:effectLst/>
            <a:latin typeface="Arial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36000" tIns="45720" rIns="3600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35000"/>
          </a:spcBef>
          <a:spcAft>
            <a:spcPct val="0"/>
          </a:spcAft>
          <a:buClr>
            <a:srgbClr val="F7B100"/>
          </a:buClr>
          <a:buSzTx/>
          <a:buFont typeface="Wingdings" pitchFamily="2" charset="2"/>
          <a:buNone/>
          <a:tabLst/>
          <a:defRPr kumimoji="0" lang="fr-FR" sz="1600" b="1" i="0" u="none" strike="noStrike" cap="none" normalizeH="0" baseline="0" smtClean="0">
            <a:ln>
              <a:noFill/>
            </a:ln>
            <a:solidFill>
              <a:schemeClr val="accent1"/>
            </a:solidFill>
            <a:effectLst/>
            <a:latin typeface="Arial" charset="0"/>
            <a:ea typeface="MS PGothic" pitchFamily="34" charset="-128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A8E91"/>
        </a:lt2>
        <a:accent1>
          <a:srgbClr val="F7B100"/>
        </a:accent1>
        <a:accent2>
          <a:srgbClr val="CCCCCC"/>
        </a:accent2>
        <a:accent3>
          <a:srgbClr val="FFFFFF"/>
        </a:accent3>
        <a:accent4>
          <a:srgbClr val="000000"/>
        </a:accent4>
        <a:accent5>
          <a:srgbClr val="FAD5AA"/>
        </a:accent5>
        <a:accent6>
          <a:srgbClr val="B9B9B9"/>
        </a:accent6>
        <a:hlink>
          <a:srgbClr val="9BC814"/>
        </a:hlink>
        <a:folHlink>
          <a:srgbClr val="C80E0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Nouvelle pré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A8E91"/>
      </a:lt2>
      <a:accent1>
        <a:srgbClr val="58A618"/>
      </a:accent1>
      <a:accent2>
        <a:srgbClr val="CCCCCC"/>
      </a:accent2>
      <a:accent3>
        <a:srgbClr val="FFFFFF"/>
      </a:accent3>
      <a:accent4>
        <a:srgbClr val="000000"/>
      </a:accent4>
      <a:accent5>
        <a:srgbClr val="B4D0AB"/>
      </a:accent5>
      <a:accent6>
        <a:srgbClr val="B9B9B9"/>
      </a:accent6>
      <a:hlink>
        <a:srgbClr val="9BC814"/>
      </a:hlink>
      <a:folHlink>
        <a:srgbClr val="C80E0E"/>
      </a:folHlink>
    </a:clrScheme>
    <a:fontScheme name="Nouvelle présentation">
      <a:majorFont>
        <a:latin typeface="Arial Narrow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36000" tIns="45720" rIns="3600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35000"/>
          </a:spcBef>
          <a:spcAft>
            <a:spcPct val="0"/>
          </a:spcAft>
          <a:buClr>
            <a:srgbClr val="F7B100"/>
          </a:buClr>
          <a:buSzTx/>
          <a:buFont typeface="Wingdings" pitchFamily="2" charset="2"/>
          <a:buNone/>
          <a:tabLst/>
          <a:defRPr kumimoji="0" lang="fr-FR" sz="1600" b="1" i="0" u="none" strike="noStrike" cap="none" normalizeH="0" baseline="0" smtClean="0">
            <a:ln>
              <a:noFill/>
            </a:ln>
            <a:solidFill>
              <a:schemeClr val="accent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36000" tIns="45720" rIns="3600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35000"/>
          </a:spcBef>
          <a:spcAft>
            <a:spcPct val="0"/>
          </a:spcAft>
          <a:buClr>
            <a:srgbClr val="F7B100"/>
          </a:buClr>
          <a:buSzTx/>
          <a:buFont typeface="Wingdings" pitchFamily="2" charset="2"/>
          <a:buNone/>
          <a:tabLst/>
          <a:defRPr kumimoji="0" lang="fr-FR" sz="1600" b="1" i="0" u="none" strike="noStrike" cap="none" normalizeH="0" baseline="0" smtClean="0">
            <a:ln>
              <a:noFill/>
            </a:ln>
            <a:solidFill>
              <a:schemeClr val="accent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A8E91"/>
        </a:lt2>
        <a:accent1>
          <a:srgbClr val="F7B100"/>
        </a:accent1>
        <a:accent2>
          <a:srgbClr val="CCCCCC"/>
        </a:accent2>
        <a:accent3>
          <a:srgbClr val="FFFFFF"/>
        </a:accent3>
        <a:accent4>
          <a:srgbClr val="000000"/>
        </a:accent4>
        <a:accent5>
          <a:srgbClr val="FAD5AA"/>
        </a:accent5>
        <a:accent6>
          <a:srgbClr val="B9B9B9"/>
        </a:accent6>
        <a:hlink>
          <a:srgbClr val="9BC814"/>
        </a:hlink>
        <a:folHlink>
          <a:srgbClr val="C80E0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R_111001_PPT Standard</Template>
  <TotalTime>3651</TotalTime>
  <Words>264</Words>
  <Application>Microsoft Office PowerPoint</Application>
  <PresentationFormat>Affichage à l'écran (4:3)</PresentationFormat>
  <Paragraphs>74</Paragraphs>
  <Slides>9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10</vt:i4>
      </vt:variant>
      <vt:variant>
        <vt:lpstr>Titres des diapositives</vt:lpstr>
      </vt:variant>
      <vt:variant>
        <vt:i4>9</vt:i4>
      </vt:variant>
    </vt:vector>
  </HeadingPairs>
  <TitlesOfParts>
    <vt:vector size="19" baseType="lpstr">
      <vt:lpstr>R_111001_PPT Standard</vt:lpstr>
      <vt:lpstr>COURANT_DTC</vt:lpstr>
      <vt:lpstr>1_COURANT_DTC</vt:lpstr>
      <vt:lpstr>CLOTURE</vt:lpstr>
      <vt:lpstr>2_COURANT_DTC</vt:lpstr>
      <vt:lpstr>Présentation CDIM</vt:lpstr>
      <vt:lpstr>1_Standard</vt:lpstr>
      <vt:lpstr>19_Modèle par défaut</vt:lpstr>
      <vt:lpstr>Nouvelle présentation</vt:lpstr>
      <vt:lpstr>1_Nouvelle présentation</vt:lpstr>
      <vt:lpstr>Expériences en ENVironnement multiculturel 13/09/2017 T. DE SOETE Directeur Ingénierie Intégration des systèmes  &amp;  conception de l’architecture Electronique </vt:lpstr>
      <vt:lpstr>Sommaire </vt:lpstr>
      <vt:lpstr>Contexte</vt:lpstr>
      <vt:lpstr>Macro Facteurs d’Echec/Réussite?</vt:lpstr>
      <vt:lpstr>Mon expérience personnelle</vt:lpstr>
      <vt:lpstr>Exemple de travaux de convergence : -importance du F2F -importance de visualiser le progrès</vt:lpstr>
      <vt:lpstr>Mon expérience personnelle</vt:lpstr>
      <vt:lpstr>Présentation PowerPoint</vt:lpstr>
      <vt:lpstr>Présentation PowerPoint</vt:lpstr>
    </vt:vector>
  </TitlesOfParts>
  <Company>ALLIANCE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 SOETE Thomas</dc:creator>
  <cp:keywords>AFOPE</cp:keywords>
  <cp:lastModifiedBy>KERNALEGUEN Gabriella</cp:lastModifiedBy>
  <cp:revision>254</cp:revision>
  <cp:lastPrinted>2013-07-01T14:04:54Z</cp:lastPrinted>
  <dcterms:created xsi:type="dcterms:W3CDTF">2013-05-23T19:30:18Z</dcterms:created>
  <dcterms:modified xsi:type="dcterms:W3CDTF">2017-09-14T06:49:15Z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3" name="_NewReviewCycle">
    <vt:lpwstr/>
  </property>
</Properties>
</file>